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comments/comment5.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9" r:id="rId4"/>
  </p:sldMasterIdLst>
  <p:notesMasterIdLst>
    <p:notesMasterId r:id="rId30"/>
  </p:notesMasterIdLst>
  <p:sldIdLst>
    <p:sldId id="262" r:id="rId5"/>
    <p:sldId id="281" r:id="rId6"/>
    <p:sldId id="263" r:id="rId7"/>
    <p:sldId id="284" r:id="rId8"/>
    <p:sldId id="288" r:id="rId9"/>
    <p:sldId id="266" r:id="rId10"/>
    <p:sldId id="292" r:id="rId11"/>
    <p:sldId id="286" r:id="rId12"/>
    <p:sldId id="287" r:id="rId13"/>
    <p:sldId id="269" r:id="rId14"/>
    <p:sldId id="270" r:id="rId15"/>
    <p:sldId id="264" r:id="rId16"/>
    <p:sldId id="293" r:id="rId17"/>
    <p:sldId id="289" r:id="rId18"/>
    <p:sldId id="291" r:id="rId19"/>
    <p:sldId id="290" r:id="rId20"/>
    <p:sldId id="267" r:id="rId21"/>
    <p:sldId id="283" r:id="rId22"/>
    <p:sldId id="268" r:id="rId23"/>
    <p:sldId id="297" r:id="rId24"/>
    <p:sldId id="273" r:id="rId25"/>
    <p:sldId id="282" r:id="rId26"/>
    <p:sldId id="295" r:id="rId27"/>
    <p:sldId id="296" r:id="rId28"/>
    <p:sldId id="294" r:id="rId29"/>
  </p:sldIdLst>
  <p:sldSz cx="12192000" cy="6858000"/>
  <p:notesSz cx="6858000" cy="1752600"/>
  <p:defaultTex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en Nielsen" initials="SN" lastIdx="1" clrIdx="0">
    <p:extLst>
      <p:ext uri="{19B8F6BF-5375-455C-9EA6-DF929625EA0E}">
        <p15:presenceInfo xmlns:p15="http://schemas.microsoft.com/office/powerpoint/2012/main" userId="Steen Nielsen" providerId="None"/>
      </p:ext>
    </p:extLst>
  </p:cmAuthor>
  <p:cmAuthor id="2" name="Maria Hartman Nielsen" initials="MN" lastIdx="14" clrIdx="1">
    <p:extLst>
      <p:ext uri="{19B8F6BF-5375-455C-9EA6-DF929625EA0E}">
        <p15:presenceInfo xmlns:p15="http://schemas.microsoft.com/office/powerpoint/2012/main" userId="S::man@ucn.dk::77a10dc9-6947-4bbc-a726-10b0a3a855cb" providerId="AD"/>
      </p:ext>
    </p:extLst>
  </p:cmAuthor>
  <p:cmAuthor id="3" name="Klaus Petersen" initials="KP" lastIdx="27" clrIdx="2">
    <p:extLst>
      <p:ext uri="{19B8F6BF-5375-455C-9EA6-DF929625EA0E}">
        <p15:presenceInfo xmlns:p15="http://schemas.microsoft.com/office/powerpoint/2012/main" userId="S::KLP@ucn.dk::b86d44f8-a1c3-458e-9585-c1eddb45063e" providerId="AD"/>
      </p:ext>
    </p:extLst>
  </p:cmAuthor>
  <p:cmAuthor id="4" name="Søren Mikael Kristensen" initials="SMK" lastIdx="11" clrIdx="3">
    <p:extLst>
      <p:ext uri="{19B8F6BF-5375-455C-9EA6-DF929625EA0E}">
        <p15:presenceInfo xmlns:p15="http://schemas.microsoft.com/office/powerpoint/2012/main" userId="S::SMK@ucn.dk::15e24690-e703-434e-94b5-3460daa77ab5" providerId="AD"/>
      </p:ext>
    </p:extLst>
  </p:cmAuthor>
  <p:cmAuthor id="5" name="Steen Nielsen" initials="SN [2]" lastIdx="5" clrIdx="4">
    <p:extLst>
      <p:ext uri="{19B8F6BF-5375-455C-9EA6-DF929625EA0E}">
        <p15:presenceInfo xmlns:p15="http://schemas.microsoft.com/office/powerpoint/2012/main" userId="S::stn@ucn.dk::95b2c6e0-ceb2-4d3b-be30-2953c1877d31" providerId="AD"/>
      </p:ext>
    </p:extLst>
  </p:cmAuthor>
  <p:cmAuthor id="6" name="Mikkel Steen Østervig" initials="MSØ" lastIdx="2" clrIdx="5">
    <p:extLst>
      <p:ext uri="{19B8F6BF-5375-455C-9EA6-DF929625EA0E}">
        <p15:presenceInfo xmlns:p15="http://schemas.microsoft.com/office/powerpoint/2012/main" userId="S::mso@ucn.dk::0d2c3733-ff09-48b4-98b1-2f784cde42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A1A"/>
    <a:srgbClr val="FFFFFF"/>
    <a:srgbClr val="F63A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62182F-6595-4205-A355-A122B9E6FF03}" v="24" dt="2020-05-15T09:32:31.157"/>
    <p1510:client id="{61BC92EF-3375-4FA4-A33B-4771D9D4230D}" v="5" dt="2020-05-15T08:38:07.025"/>
    <p1510:client id="{E9FC312D-9BAC-99E6-4FFD-0707B265F5C8}" v="2" dt="2020-05-15T09:28:23.654"/>
    <p1510:client id="{F205ABFF-7DA8-463E-9EC3-7E8E995C78A0}" v="46" dt="2020-05-15T08:32:25.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155" autoAdjust="0"/>
  </p:normalViewPr>
  <p:slideViewPr>
    <p:cSldViewPr snapToGrid="0">
      <p:cViewPr varScale="1">
        <p:scale>
          <a:sx n="84" d="100"/>
          <a:sy n="84" d="100"/>
        </p:scale>
        <p:origin x="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1-25T14:36:26.555" idx="11">
    <p:pos x="3931" y="1584"/>
    <p:text>@mikkel her er fjernet tekst om at "fjerne den studerende" OBS på speaken her.</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11-25T14:37:41.224" idx="12">
    <p:pos x="10" y="10"/>
    <p:text>@mikkel Systemlyd hedder nu Computerlyd</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5-15T10:36:02.360" idx="10">
    <p:pos x="10" y="10"/>
    <p:text>[@Mikkel Steen Østervig] der er ændret på denne side</p:text>
    <p:extLst>
      <p:ext uri="{C676402C-5697-4E1C-873F-D02D1690AC5C}">
        <p15:threadingInfo xmlns:p15="http://schemas.microsoft.com/office/powerpoint/2012/main" timeZoneBias="-120"/>
      </p:ext>
    </p:extLst>
  </p:cm>
  <p:cm authorId="6" dt="2020-05-15T02:12:41.866" idx="2">
    <p:pos x="10" y="146"/>
    <p:text>[@Maria Hartman Nielsen] ok, det ser jeg lige på også
</p:text>
    <p:extLst>
      <p:ext uri="{C676402C-5697-4E1C-873F-D02D1690AC5C}">
        <p15:threadingInfo xmlns:p15="http://schemas.microsoft.com/office/powerpoint/2012/main" timeZoneBias="420">
          <p15:parentCm authorId="2" idx="10"/>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5-12T05:01:30.980" idx="7">
    <p:pos x="10" y="10"/>
    <p:text>skal man evt tilføje en ekstra side med tekst om prøveforsøg ved tekniske problemer herefter.</p:text>
    <p:extLst>
      <p:ext uri="{C676402C-5697-4E1C-873F-D02D1690AC5C}">
        <p15:threadingInfo xmlns:p15="http://schemas.microsoft.com/office/powerpoint/2012/main" timeZoneBias="420"/>
      </p:ext>
    </p:extLst>
  </p:cm>
  <p:cm authorId="2" dt="2020-05-12T05:09:52.598" idx="9">
    <p:pos x="10" y="146"/>
    <p:text>eller efter votering måske?</p:text>
    <p:extLst>
      <p:ext uri="{C676402C-5697-4E1C-873F-D02D1690AC5C}">
        <p15:threadingInfo xmlns:p15="http://schemas.microsoft.com/office/powerpoint/2012/main" timeZoneBias="420">
          <p15:parentCm authorId="2" idx="7"/>
        </p15:threadingInfo>
      </p:ext>
    </p:extLst>
  </p:cm>
  <p:cm authorId="6" dt="2020-05-12T15:15:33.189" idx="1">
    <p:pos x="10" y="282"/>
    <p:text>Ja, det er en god idé :)</p:text>
    <p:extLst>
      <p:ext uri="{C676402C-5697-4E1C-873F-D02D1690AC5C}">
        <p15:threadingInfo xmlns:p15="http://schemas.microsoft.com/office/powerpoint/2012/main" timeZoneBias="-120">
          <p15:parentCm authorId="2" idx="7"/>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0-11-25T14:39:16.291" idx="13">
    <p:pos x="10" y="10"/>
    <p:text>@Mikkel</p:text>
    <p:extLst>
      <p:ext uri="{C676402C-5697-4E1C-873F-D02D1690AC5C}">
        <p15:threadingInfo xmlns:p15="http://schemas.microsoft.com/office/powerpoint/2012/main" timeZoneBias="-60"/>
      </p:ext>
    </p:extLst>
  </p:cm>
  <p:cm authorId="2" dt="2020-11-25T14:40:33.241" idx="14">
    <p:pos x="10" y="146"/>
    <p:text>Speaken skal tilpasses her, så vi ikke opfordrer til at fjerne studerende fra mødet.</p:text>
    <p:extLst>
      <p:ext uri="{C676402C-5697-4E1C-873F-D02D1690AC5C}">
        <p15:threadingInfo xmlns:p15="http://schemas.microsoft.com/office/powerpoint/2012/main" timeZoneBias="-60">
          <p15:parentCm authorId="2" idx="1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26E59-B46B-4702-B4E1-55E4289925B4}" type="datetimeFigureOut">
              <a:rPr lang="da-DK"/>
              <a:t>25-11-2020</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4CD9C-3451-4BB3-A43E-0867DFA9A98F}" type="slidenum">
              <a:rPr lang="da-DK"/>
              <a:t>‹nr.›</a:t>
            </a:fld>
            <a:endParaRPr lang="da-DK"/>
          </a:p>
        </p:txBody>
      </p:sp>
    </p:spTree>
    <p:extLst>
      <p:ext uri="{BB962C8B-B14F-4D97-AF65-F5344CB8AC3E}">
        <p14:creationId xmlns:p14="http://schemas.microsoft.com/office/powerpoint/2010/main" val="100381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Vejledning til online eksamen. Er du eksaminator eller censor kan du i denne video få gode råd til gennemføre online mundtlig eksamen.</a:t>
            </a:r>
          </a:p>
        </p:txBody>
      </p:sp>
      <p:sp>
        <p:nvSpPr>
          <p:cNvPr id="4" name="Pladsholder til slidenummer 3"/>
          <p:cNvSpPr>
            <a:spLocks noGrp="1"/>
          </p:cNvSpPr>
          <p:nvPr>
            <p:ph type="sldNum" sz="quarter" idx="5"/>
          </p:nvPr>
        </p:nvSpPr>
        <p:spPr/>
        <p:txBody>
          <a:bodyPr/>
          <a:lstStyle/>
          <a:p>
            <a:fld id="{9FE4CD9C-3451-4BB3-A43E-0867DFA9A98F}" type="slidenum">
              <a:rPr lang="da-DK" smtClean="0"/>
              <a:t>1</a:t>
            </a:fld>
            <a:endParaRPr lang="da-DK"/>
          </a:p>
        </p:txBody>
      </p:sp>
    </p:spTree>
    <p:extLst>
      <p:ext uri="{BB962C8B-B14F-4D97-AF65-F5344CB8AC3E}">
        <p14:creationId xmlns:p14="http://schemas.microsoft.com/office/powerpoint/2010/main" val="1978093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78">
              <a:lnSpc>
                <a:spcPts val="2400"/>
              </a:lnSpc>
              <a:spcAft>
                <a:spcPts val="600"/>
              </a:spcAft>
              <a:buSzPct val="100000"/>
              <a:tabLst>
                <a:tab pos="358775" algn="l"/>
              </a:tabLst>
            </a:pPr>
            <a:r>
              <a:rPr lang="da-DK" kern="1200">
                <a:solidFill>
                  <a:srgbClr val="004250"/>
                </a:solidFill>
                <a:latin typeface="+mn-lt"/>
                <a:ea typeface="+mn-ea"/>
                <a:cs typeface="+mn-cs"/>
              </a:rPr>
              <a:t>Når den eller de studerende er kommet ind i det digitale eksamenslokale, </a:t>
            </a:r>
            <a:r>
              <a:rPr lang="da-DK">
                <a:solidFill>
                  <a:srgbClr val="004250"/>
                </a:solidFill>
              </a:rPr>
              <a:t>kan du bede vedkommende om at</a:t>
            </a:r>
            <a:r>
              <a:rPr lang="da-DK" kern="1200">
                <a:solidFill>
                  <a:srgbClr val="004250"/>
                </a:solidFill>
                <a:latin typeface="+mn-lt"/>
                <a:ea typeface="+mn-ea"/>
                <a:cs typeface="+mn-cs"/>
              </a:rPr>
              <a:t>:</a:t>
            </a:r>
          </a:p>
          <a:p>
            <a:pPr marL="342900" indent="-342900" defTabSz="914378">
              <a:lnSpc>
                <a:spcPts val="2400"/>
              </a:lnSpc>
              <a:spcAft>
                <a:spcPts val="600"/>
              </a:spcAft>
              <a:buSzPct val="100000"/>
              <a:buFont typeface="Arial" panose="020B0604020202020204" pitchFamily="34" charset="0"/>
              <a:buChar char="•"/>
              <a:tabLst>
                <a:tab pos="358775" algn="l"/>
              </a:tabLst>
            </a:pPr>
            <a:r>
              <a:rPr lang="da-DK">
                <a:solidFill>
                  <a:srgbClr val="004250"/>
                </a:solidFill>
              </a:rPr>
              <a:t>I</a:t>
            </a:r>
            <a:r>
              <a:rPr lang="da-DK" kern="1200">
                <a:solidFill>
                  <a:srgbClr val="004250"/>
                </a:solidFill>
                <a:latin typeface="+mn-lt"/>
                <a:ea typeface="+mn-ea"/>
                <a:cs typeface="+mn-cs"/>
              </a:rPr>
              <a:t>dentificere sig med billedlegitimation, f.eks. studiekort</a:t>
            </a:r>
          </a:p>
          <a:p>
            <a:pPr marL="342900" indent="-342900" defTabSz="914378">
              <a:lnSpc>
                <a:spcPts val="2400"/>
              </a:lnSpc>
              <a:spcAft>
                <a:spcPts val="600"/>
              </a:spcAft>
              <a:buSzPct val="100000"/>
              <a:buFont typeface="Arial" panose="020B0604020202020204" pitchFamily="34" charset="0"/>
              <a:buChar char="•"/>
              <a:tabLst>
                <a:tab pos="358775" algn="l"/>
              </a:tabLst>
            </a:pPr>
            <a:r>
              <a:rPr lang="da-DK">
                <a:solidFill>
                  <a:srgbClr val="004250"/>
                </a:solidFill>
              </a:rPr>
              <a:t>Vise sit lokale frem ved hjælp af webcam, så I kan se, at der kun er den eller de deltagere, der skal være til stede under eksamen</a:t>
            </a:r>
            <a:endParaRPr lang="da-DK"/>
          </a:p>
        </p:txBody>
      </p:sp>
      <p:sp>
        <p:nvSpPr>
          <p:cNvPr id="4" name="Pladsholder til slidenummer 3"/>
          <p:cNvSpPr>
            <a:spLocks noGrp="1"/>
          </p:cNvSpPr>
          <p:nvPr>
            <p:ph type="sldNum" sz="quarter" idx="5"/>
          </p:nvPr>
        </p:nvSpPr>
        <p:spPr/>
        <p:txBody>
          <a:bodyPr/>
          <a:lstStyle/>
          <a:p>
            <a:fld id="{9FE4CD9C-3451-4BB3-A43E-0867DFA9A98F}" type="slidenum">
              <a:rPr lang="da-DK" smtClean="0"/>
              <a:t>10</a:t>
            </a:fld>
            <a:endParaRPr lang="da-DK"/>
          </a:p>
        </p:txBody>
      </p:sp>
    </p:spTree>
    <p:extLst>
      <p:ext uri="{BB962C8B-B14F-4D97-AF65-F5344CB8AC3E}">
        <p14:creationId xmlns:p14="http://schemas.microsoft.com/office/powerpoint/2010/main" val="407720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600"/>
              </a:spcAft>
            </a:pPr>
            <a:r>
              <a:rPr lang="da-DK"/>
              <a:t>Du skal være opmærksom på, at den studerende ikke må optage lyd-og eller billede af prøver (Jf.  eksamensbekendtgørelse).</a:t>
            </a:r>
          </a:p>
          <a:p>
            <a:pPr>
              <a:spcAft>
                <a:spcPts val="600"/>
              </a:spcAft>
            </a:pPr>
            <a:endParaRPr lang="da-DK"/>
          </a:p>
          <a:p>
            <a:pPr>
              <a:spcAft>
                <a:spcPts val="600"/>
              </a:spcAft>
            </a:pPr>
            <a:r>
              <a:rPr lang="da-DK"/>
              <a:t>Hvis studerende foretager lyd- og/eller billedoptagelse eller formidler en mundtlig prøve, der foregår online, kan dette sanktioneres i henhold til UCN’ adfærdsregler med advarsel eller bortvisning fra institutionen</a:t>
            </a:r>
            <a:r>
              <a:rPr lang="en-US"/>
              <a:t>.</a:t>
            </a:r>
            <a:endParaRPr lang="en-US">
              <a:cs typeface="Calibri"/>
            </a:endParaRPr>
          </a:p>
          <a:p>
            <a:pPr>
              <a:spcAft>
                <a:spcPts val="600"/>
              </a:spcAft>
            </a:pPr>
            <a:endParaRPr lang="en-US"/>
          </a:p>
          <a:p>
            <a:pPr>
              <a:spcAft>
                <a:spcPts val="600"/>
              </a:spcAft>
            </a:pPr>
            <a:r>
              <a:rPr lang="en-US"/>
              <a:t>Du </a:t>
            </a:r>
            <a:r>
              <a:rPr lang="en-US" err="1"/>
              <a:t>kan</a:t>
            </a:r>
            <a:r>
              <a:rPr lang="en-US"/>
              <a:t> se, om der </a:t>
            </a:r>
            <a:r>
              <a:rPr lang="en-US" err="1"/>
              <a:t>optages</a:t>
            </a:r>
            <a:r>
              <a:rPr lang="en-US"/>
              <a:t> I teams, </a:t>
            </a:r>
            <a:r>
              <a:rPr lang="en-US" err="1"/>
              <a:t>hvis</a:t>
            </a:r>
            <a:r>
              <a:rPr lang="en-US"/>
              <a:t> den </a:t>
            </a:r>
            <a:r>
              <a:rPr lang="en-US" err="1"/>
              <a:t>lille</a:t>
            </a:r>
            <a:r>
              <a:rPr lang="en-US"/>
              <a:t> </a:t>
            </a:r>
            <a:r>
              <a:rPr lang="en-US" err="1"/>
              <a:t>røde</a:t>
            </a:r>
            <a:r>
              <a:rPr lang="en-US"/>
              <a:t> knap </a:t>
            </a:r>
            <a:r>
              <a:rPr lang="en-US" err="1"/>
              <a:t>er</a:t>
            </a:r>
            <a:r>
              <a:rPr lang="en-US"/>
              <a:t> </a:t>
            </a:r>
            <a:r>
              <a:rPr lang="en-US" err="1"/>
              <a:t>synlig</a:t>
            </a:r>
            <a:r>
              <a:rPr lang="en-US"/>
              <a:t> </a:t>
            </a:r>
            <a:r>
              <a:rPr lang="en-US" err="1"/>
              <a:t>til</a:t>
            </a:r>
            <a:r>
              <a:rPr lang="en-US"/>
              <a:t> </a:t>
            </a:r>
            <a:r>
              <a:rPr lang="en-US" err="1"/>
              <a:t>venstre</a:t>
            </a:r>
            <a:r>
              <a:rPr lang="en-US"/>
              <a:t> </a:t>
            </a:r>
            <a:r>
              <a:rPr lang="en-US" err="1"/>
              <a:t>i</a:t>
            </a:r>
            <a:r>
              <a:rPr lang="en-US"/>
              <a:t> Teams-</a:t>
            </a:r>
            <a:r>
              <a:rPr lang="en-US" err="1"/>
              <a:t>menuen</a:t>
            </a:r>
            <a:r>
              <a:rPr lang="en-US"/>
              <a:t>, </a:t>
            </a:r>
            <a:r>
              <a:rPr lang="en-US" err="1"/>
              <a:t>som</a:t>
            </a:r>
            <a:r>
              <a:rPr lang="en-US"/>
              <a:t> </a:t>
            </a:r>
            <a:r>
              <a:rPr lang="en-US" err="1"/>
              <a:t>vist</a:t>
            </a:r>
            <a:r>
              <a:rPr lang="en-US"/>
              <a:t> </a:t>
            </a:r>
            <a:r>
              <a:rPr lang="en-US" err="1"/>
              <a:t>nedenfor</a:t>
            </a:r>
            <a:r>
              <a:rPr lang="en-US"/>
              <a:t>. I </a:t>
            </a:r>
            <a:r>
              <a:rPr lang="en-US" err="1"/>
              <a:t>dette</a:t>
            </a:r>
            <a:r>
              <a:rPr lang="en-US"/>
              <a:t> </a:t>
            </a:r>
            <a:r>
              <a:rPr lang="en-US" err="1"/>
              <a:t>tilfælde</a:t>
            </a:r>
            <a:r>
              <a:rPr lang="en-US"/>
              <a:t> </a:t>
            </a:r>
            <a:r>
              <a:rPr lang="en-US" err="1"/>
              <a:t>skal</a:t>
            </a:r>
            <a:r>
              <a:rPr lang="en-US"/>
              <a:t> </a:t>
            </a:r>
            <a:r>
              <a:rPr lang="en-US" err="1"/>
              <a:t>eksamen</a:t>
            </a:r>
            <a:r>
              <a:rPr lang="en-US"/>
              <a:t> </a:t>
            </a:r>
            <a:r>
              <a:rPr lang="en-US" err="1"/>
              <a:t>sættes</a:t>
            </a:r>
            <a:r>
              <a:rPr lang="en-US"/>
              <a:t> </a:t>
            </a:r>
            <a:r>
              <a:rPr lang="en-US" err="1"/>
              <a:t>i</a:t>
            </a:r>
            <a:r>
              <a:rPr lang="en-US"/>
              <a:t> </a:t>
            </a:r>
            <a:r>
              <a:rPr lang="en-US" err="1"/>
              <a:t>bero</a:t>
            </a:r>
            <a:r>
              <a:rPr lang="en-US"/>
              <a:t>, </a:t>
            </a:r>
            <a:r>
              <a:rPr lang="en-US" err="1"/>
              <a:t>indtil</a:t>
            </a:r>
            <a:r>
              <a:rPr lang="en-US"/>
              <a:t> </a:t>
            </a:r>
            <a:r>
              <a:rPr lang="en-US" err="1"/>
              <a:t>optagelsen</a:t>
            </a:r>
            <a:r>
              <a:rPr lang="en-US"/>
              <a:t> </a:t>
            </a:r>
            <a:r>
              <a:rPr lang="en-US" err="1"/>
              <a:t>er</a:t>
            </a:r>
            <a:r>
              <a:rPr lang="en-US"/>
              <a:t> </a:t>
            </a:r>
            <a:r>
              <a:rPr lang="en-US" err="1"/>
              <a:t>stoppet</a:t>
            </a:r>
            <a:r>
              <a:rPr lang="en-US"/>
              <a:t> </a:t>
            </a:r>
            <a:r>
              <a:rPr lang="en-US" err="1"/>
              <a:t>igen</a:t>
            </a:r>
            <a:r>
              <a:rPr lang="en-US"/>
              <a:t>.</a:t>
            </a:r>
            <a:endParaRPr lang="en-US">
              <a:cs typeface="Calibri"/>
            </a:endParaRPr>
          </a:p>
        </p:txBody>
      </p:sp>
      <p:sp>
        <p:nvSpPr>
          <p:cNvPr id="4" name="Pladsholder til slidenummer 3"/>
          <p:cNvSpPr>
            <a:spLocks noGrp="1"/>
          </p:cNvSpPr>
          <p:nvPr>
            <p:ph type="sldNum" sz="quarter" idx="5"/>
          </p:nvPr>
        </p:nvSpPr>
        <p:spPr/>
        <p:txBody>
          <a:bodyPr/>
          <a:lstStyle/>
          <a:p>
            <a:fld id="{9FE4CD9C-3451-4BB3-A43E-0867DFA9A98F}" type="slidenum">
              <a:rPr lang="da-DK" smtClean="0"/>
              <a:t>11</a:t>
            </a:fld>
            <a:endParaRPr lang="da-DK"/>
          </a:p>
        </p:txBody>
      </p:sp>
    </p:spTree>
    <p:extLst>
      <p:ext uri="{BB962C8B-B14F-4D97-AF65-F5344CB8AC3E}">
        <p14:creationId xmlns:p14="http://schemas.microsoft.com/office/powerpoint/2010/main" val="196355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Hvis den studerende skal præsentere eventuel video, så husk at fortælle dem, at de skal vælge </a:t>
            </a:r>
            <a:r>
              <a:rPr lang="da-DK" i="1"/>
              <a:t>inkluder systemlyd </a:t>
            </a:r>
            <a:r>
              <a:rPr lang="da-DK"/>
              <a:t>for at lyden fra videoen kommer med, så du også kan høre den. Denne information er også givet til de studerende inden eksamen, men der jo være nogen, der ikke har orienteret sig i informationsmaterialet, og så er en mulig forklaring, hvis der skulle være noget med lyden, der driller under eksamen.</a:t>
            </a:r>
          </a:p>
          <a:p>
            <a:endParaRPr lang="da-DK"/>
          </a:p>
          <a:p>
            <a:r>
              <a:rPr lang="da-DK"/>
              <a:t>For at denne indstilling er tilgængelig, er det en forudsætning, at den studerende har downloadet og installeret klient-udgaven af Teams på deres computer og at de anvender en Windows-baseret computer. ”Inkludér systemlyd” findes i øjeblikket ikke i Teams til Apple-computere baseret på </a:t>
            </a:r>
            <a:r>
              <a:rPr lang="da-DK" err="1"/>
              <a:t>macOS</a:t>
            </a:r>
            <a:r>
              <a:rPr lang="da-DK"/>
              <a:t>.</a:t>
            </a:r>
            <a:endParaRPr lang="da-DK">
              <a:cs typeface="Calibri"/>
            </a:endParaRPr>
          </a:p>
        </p:txBody>
      </p:sp>
      <p:sp>
        <p:nvSpPr>
          <p:cNvPr id="4" name="Pladsholder til slidenummer 3"/>
          <p:cNvSpPr>
            <a:spLocks noGrp="1"/>
          </p:cNvSpPr>
          <p:nvPr>
            <p:ph type="sldNum" sz="quarter" idx="5"/>
          </p:nvPr>
        </p:nvSpPr>
        <p:spPr/>
        <p:txBody>
          <a:bodyPr/>
          <a:lstStyle/>
          <a:p>
            <a:fld id="{9FE4CD9C-3451-4BB3-A43E-0867DFA9A98F}" type="slidenum">
              <a:rPr lang="da-DK" smtClean="0"/>
              <a:t>12</a:t>
            </a:fld>
            <a:endParaRPr lang="da-DK"/>
          </a:p>
        </p:txBody>
      </p:sp>
    </p:spTree>
    <p:extLst>
      <p:ext uri="{BB962C8B-B14F-4D97-AF65-F5344CB8AC3E}">
        <p14:creationId xmlns:p14="http://schemas.microsoft.com/office/powerpoint/2010/main" val="1170825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Chatfunktionen skal bruges til markering af turtagning og ikke andet. </a:t>
            </a:r>
          </a:p>
          <a:p>
            <a:endParaRPr lang="da-DK"/>
          </a:p>
          <a:p>
            <a:r>
              <a:rPr lang="da-DK"/>
              <a:t>Da beskeder i chatten er synlige for efterfølgende eksaminander må spørgsmål, indhold, filer og kommentarer ikke deles her under eksamen</a:t>
            </a:r>
            <a:endParaRPr lang="da-DK">
              <a:cs typeface="Calibri"/>
            </a:endParaRPr>
          </a:p>
          <a:p>
            <a:endParaRPr lang="da-DK"/>
          </a:p>
          <a:p>
            <a:endParaRPr lang="da-DK"/>
          </a:p>
        </p:txBody>
      </p:sp>
      <p:sp>
        <p:nvSpPr>
          <p:cNvPr id="4" name="Pladsholder til slidenummer 3"/>
          <p:cNvSpPr>
            <a:spLocks noGrp="1"/>
          </p:cNvSpPr>
          <p:nvPr>
            <p:ph type="sldNum" sz="quarter" idx="5"/>
          </p:nvPr>
        </p:nvSpPr>
        <p:spPr/>
        <p:txBody>
          <a:bodyPr/>
          <a:lstStyle/>
          <a:p>
            <a:fld id="{9FE4CD9C-3451-4BB3-A43E-0867DFA9A98F}" type="slidenum">
              <a:rPr lang="da-DK" smtClean="0"/>
              <a:t>13</a:t>
            </a:fld>
            <a:endParaRPr lang="da-DK"/>
          </a:p>
        </p:txBody>
      </p:sp>
    </p:spTree>
    <p:extLst>
      <p:ext uri="{BB962C8B-B14F-4D97-AF65-F5344CB8AC3E}">
        <p14:creationId xmlns:p14="http://schemas.microsoft.com/office/powerpoint/2010/main" val="72802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a:solidFill>
                  <a:srgbClr val="252423"/>
                </a:solidFill>
                <a:effectLst/>
                <a:latin typeface="Segoe UI"/>
                <a:cs typeface="Segoe UI"/>
              </a:rPr>
              <a:t>Hvis du som </a:t>
            </a:r>
            <a:r>
              <a:rPr lang="da-DK">
                <a:solidFill>
                  <a:srgbClr val="252423"/>
                </a:solidFill>
                <a:latin typeface="Segoe UI"/>
                <a:cs typeface="Segoe UI"/>
              </a:rPr>
              <a:t>eksaminator </a:t>
            </a:r>
            <a:r>
              <a:rPr lang="da-DK" b="0" i="0">
                <a:solidFill>
                  <a:srgbClr val="252423"/>
                </a:solidFill>
                <a:effectLst/>
                <a:latin typeface="Segoe UI"/>
                <a:cs typeface="Segoe UI"/>
              </a:rPr>
              <a:t>har brug for at vise og dele noget med eksaminanden, så tryk på ikonet ”Del” i Teams-menuen - den dukker</a:t>
            </a:r>
          </a:p>
          <a:p>
            <a:pPr algn="l"/>
            <a:r>
              <a:rPr lang="da-DK">
                <a:solidFill>
                  <a:srgbClr val="252423"/>
                </a:solidFill>
                <a:latin typeface="Segoe UI"/>
                <a:cs typeface="Segoe UI"/>
              </a:rPr>
              <a:t>op, når du bevæger musen henover </a:t>
            </a:r>
            <a:r>
              <a:rPr lang="da-DK" b="0" i="0">
                <a:solidFill>
                  <a:srgbClr val="252423"/>
                </a:solidFill>
                <a:effectLst/>
                <a:latin typeface="Segoe UI"/>
                <a:cs typeface="Segoe UI"/>
              </a:rPr>
              <a:t>s</a:t>
            </a:r>
            <a:r>
              <a:rPr lang="da-DK">
                <a:solidFill>
                  <a:srgbClr val="252423"/>
                </a:solidFill>
                <a:latin typeface="Segoe UI"/>
                <a:cs typeface="Segoe UI"/>
              </a:rPr>
              <a:t>kærmen.</a:t>
            </a:r>
            <a:endParaRPr lang="da-DK" b="0" i="0">
              <a:solidFill>
                <a:srgbClr val="252423"/>
              </a:solidFill>
              <a:effectLst/>
              <a:latin typeface="Segoe UI"/>
              <a:cs typeface="Segoe UI"/>
            </a:endParaRPr>
          </a:p>
          <a:p>
            <a:pPr algn="l"/>
            <a:endParaRPr lang="da-DK" b="0" i="0">
              <a:solidFill>
                <a:srgbClr val="252423"/>
              </a:solidFill>
              <a:effectLst/>
              <a:latin typeface="Segoe UI" panose="020B0502040204020203" pitchFamily="34" charset="0"/>
            </a:endParaRPr>
          </a:p>
          <a:p>
            <a:r>
              <a:rPr lang="da-DK" b="0" i="0">
                <a:solidFill>
                  <a:srgbClr val="252423"/>
                </a:solidFill>
                <a:effectLst/>
                <a:latin typeface="Segoe UI"/>
                <a:cs typeface="Segoe UI"/>
              </a:rPr>
              <a:t>Vi anbefaler, at du ikke deler skrivebord, men </a:t>
            </a:r>
            <a:r>
              <a:rPr lang="da-DK">
                <a:solidFill>
                  <a:srgbClr val="252423"/>
                </a:solidFill>
                <a:latin typeface="Segoe UI"/>
                <a:cs typeface="Segoe UI"/>
              </a:rPr>
              <a:t>kun deler </a:t>
            </a:r>
            <a:r>
              <a:rPr lang="da-DK" b="0" i="0">
                <a:solidFill>
                  <a:srgbClr val="252423"/>
                </a:solidFill>
                <a:effectLst/>
                <a:latin typeface="Segoe UI"/>
                <a:cs typeface="Segoe UI"/>
              </a:rPr>
              <a:t>det specifikke dokument, der skal deles med den studerende.</a:t>
            </a:r>
            <a:r>
              <a:rPr lang="da-DK">
                <a:solidFill>
                  <a:srgbClr val="252423"/>
                </a:solidFill>
                <a:latin typeface="Segoe UI"/>
                <a:cs typeface="Segoe UI"/>
              </a:rPr>
              <a:t> </a:t>
            </a:r>
            <a:endParaRPr lang="da-DK" b="0" i="0">
              <a:solidFill>
                <a:srgbClr val="252423"/>
              </a:solidFill>
              <a:effectLst/>
              <a:latin typeface="Segoe UI"/>
              <a:cs typeface="Segoe UI"/>
            </a:endParaRPr>
          </a:p>
          <a:p>
            <a:pPr algn="l"/>
            <a:endParaRPr lang="da-DK" b="0" i="0">
              <a:solidFill>
                <a:srgbClr val="252423"/>
              </a:solidFill>
              <a:effectLst/>
              <a:latin typeface="Segoe UI"/>
              <a:cs typeface="Segoe UI"/>
            </a:endParaRPr>
          </a:p>
          <a:p>
            <a:r>
              <a:rPr lang="da-DK" b="0" i="0">
                <a:solidFill>
                  <a:srgbClr val="252423"/>
                </a:solidFill>
                <a:effectLst/>
                <a:latin typeface="Segoe UI"/>
                <a:cs typeface="Segoe UI"/>
              </a:rPr>
              <a:t>Dette er for at undgå, at du ved en fejl kommer til at vise et dokument med </a:t>
            </a:r>
            <a:r>
              <a:rPr lang="da-DK">
                <a:solidFill>
                  <a:srgbClr val="252423"/>
                </a:solidFill>
                <a:latin typeface="Segoe UI"/>
                <a:cs typeface="Segoe UI"/>
              </a:rPr>
              <a:t>eksempelvis noter</a:t>
            </a:r>
            <a:r>
              <a:rPr lang="da-DK" b="0" i="0">
                <a:solidFill>
                  <a:srgbClr val="252423"/>
                </a:solidFill>
                <a:effectLst/>
                <a:latin typeface="Segoe UI"/>
                <a:cs typeface="Segoe UI"/>
              </a:rPr>
              <a:t> fra </a:t>
            </a:r>
            <a:r>
              <a:rPr lang="da-DK">
                <a:solidFill>
                  <a:srgbClr val="252423"/>
                </a:solidFill>
                <a:latin typeface="Segoe UI"/>
                <a:cs typeface="Segoe UI"/>
              </a:rPr>
              <a:t>en tidligere eksamen eller den aktuelle eksamen</a:t>
            </a:r>
            <a:r>
              <a:rPr lang="da-DK" b="0" i="0">
                <a:solidFill>
                  <a:srgbClr val="252423"/>
                </a:solidFill>
                <a:effectLst/>
                <a:latin typeface="Segoe UI"/>
                <a:cs typeface="Segoe UI"/>
              </a:rPr>
              <a:t>.</a:t>
            </a:r>
          </a:p>
          <a:p>
            <a:pPr algn="l"/>
            <a:endParaRPr lang="da-DK">
              <a:solidFill>
                <a:srgbClr val="252423"/>
              </a:solidFill>
              <a:latin typeface="Segoe UI"/>
              <a:cs typeface="Segoe UI"/>
            </a:endParaRPr>
          </a:p>
          <a:p>
            <a:pPr algn="l"/>
            <a:endParaRPr lang="da-DK" b="0" i="0">
              <a:solidFill>
                <a:srgbClr val="252423"/>
              </a:solidFill>
              <a:effectLst/>
              <a:latin typeface="Segoe UI"/>
              <a:cs typeface="Segoe UI"/>
            </a:endParaRPr>
          </a:p>
          <a:p>
            <a:pPr algn="l"/>
            <a:endParaRPr lang="da-DK">
              <a:solidFill>
                <a:srgbClr val="252423"/>
              </a:solidFill>
              <a:latin typeface="Segoe UI" panose="020B0502040204020203" pitchFamily="34" charset="0"/>
            </a:endParaRPr>
          </a:p>
          <a:p>
            <a:pPr algn="l"/>
            <a:endParaRPr lang="da-DK" b="0" i="0">
              <a:solidFill>
                <a:srgbClr val="252423"/>
              </a:solidFill>
              <a:effectLst/>
              <a:latin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9FE4CD9C-3451-4BB3-A43E-0867DFA9A98F}" type="slidenum">
              <a:rPr lang="da-DK" smtClean="0"/>
              <a:t>14</a:t>
            </a:fld>
            <a:endParaRPr lang="da-DK"/>
          </a:p>
        </p:txBody>
      </p:sp>
    </p:spTree>
    <p:extLst>
      <p:ext uri="{BB962C8B-B14F-4D97-AF65-F5344CB8AC3E}">
        <p14:creationId xmlns:p14="http://schemas.microsoft.com/office/powerpoint/2010/main" val="2851533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a:solidFill>
                  <a:srgbClr val="252423"/>
                </a:solidFill>
                <a:effectLst/>
                <a:latin typeface="Segoe UI"/>
                <a:cs typeface="Segoe UI"/>
              </a:rPr>
              <a:t>Så længe du ikke deler din skærm, kan</a:t>
            </a:r>
            <a:r>
              <a:rPr lang="da-DK">
                <a:solidFill>
                  <a:srgbClr val="252423"/>
                </a:solidFill>
                <a:latin typeface="Segoe UI"/>
                <a:cs typeface="Segoe UI"/>
              </a:rPr>
              <a:t> </a:t>
            </a:r>
            <a:r>
              <a:rPr lang="da-DK" b="0" i="0">
                <a:solidFill>
                  <a:srgbClr val="252423"/>
                </a:solidFill>
                <a:effectLst/>
                <a:latin typeface="Segoe UI"/>
                <a:cs typeface="Segoe UI"/>
              </a:rPr>
              <a:t>du skrive </a:t>
            </a:r>
            <a:r>
              <a:rPr lang="da-DK">
                <a:solidFill>
                  <a:srgbClr val="252423"/>
                </a:solidFill>
                <a:latin typeface="Segoe UI"/>
                <a:cs typeface="Segoe UI"/>
              </a:rPr>
              <a:t>eller åbne noter og spørgsmål, du har liggende i et dokument, som du plejer. </a:t>
            </a:r>
            <a:endParaRPr lang="da-DK"/>
          </a:p>
          <a:p>
            <a:endParaRPr lang="da-DK">
              <a:solidFill>
                <a:srgbClr val="252423"/>
              </a:solidFill>
              <a:latin typeface="Segoe UI"/>
              <a:cs typeface="Segoe UI"/>
            </a:endParaRPr>
          </a:p>
          <a:p>
            <a:pPr algn="l"/>
            <a:r>
              <a:rPr lang="da-DK">
                <a:solidFill>
                  <a:srgbClr val="252423"/>
                </a:solidFill>
                <a:latin typeface="Segoe UI"/>
                <a:cs typeface="Segoe UI"/>
              </a:rPr>
              <a:t>Hvis du har brug for et overblik over hvilke vinduer, der er åbne, kan du trykke på knappen som vist her, eller du kan skifte mellem visninger med knapperne Alt og TAB på tastaturet. </a:t>
            </a:r>
            <a:endParaRPr lang="da-DK">
              <a:cs typeface="Arial"/>
            </a:endParaRPr>
          </a:p>
          <a:p>
            <a:endParaRPr lang="da-DK"/>
          </a:p>
        </p:txBody>
      </p:sp>
      <p:sp>
        <p:nvSpPr>
          <p:cNvPr id="4" name="Pladsholder til slidenummer 3"/>
          <p:cNvSpPr>
            <a:spLocks noGrp="1"/>
          </p:cNvSpPr>
          <p:nvPr>
            <p:ph type="sldNum" sz="quarter" idx="5"/>
          </p:nvPr>
        </p:nvSpPr>
        <p:spPr/>
        <p:txBody>
          <a:bodyPr/>
          <a:lstStyle/>
          <a:p>
            <a:fld id="{9FE4CD9C-3451-4BB3-A43E-0867DFA9A98F}" type="slidenum">
              <a:rPr lang="da-DK" smtClean="0"/>
              <a:t>15</a:t>
            </a:fld>
            <a:endParaRPr lang="da-DK"/>
          </a:p>
        </p:txBody>
      </p:sp>
    </p:spTree>
    <p:extLst>
      <p:ext uri="{BB962C8B-B14F-4D97-AF65-F5344CB8AC3E}">
        <p14:creationId xmlns:p14="http://schemas.microsoft.com/office/powerpoint/2010/main" val="3342776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Hvis der under eksamen deles indhold på skærmen, som bliver for småt til at du kan se det ordentligt, kan du vælge fuldskærmsvisning. </a:t>
            </a:r>
          </a:p>
          <a:p>
            <a:endParaRPr lang="da-DK"/>
          </a:p>
          <a:p>
            <a:r>
              <a:rPr lang="da-DK"/>
              <a:t>Klik på de tre prikker og vælg "Åbn fuld skærm". Gør det samme, hvis du vil tilbage til normalvisning igen. </a:t>
            </a:r>
            <a:r>
              <a:rPr lang="da-DK" err="1"/>
              <a:t>Menubaren</a:t>
            </a:r>
            <a:r>
              <a:rPr lang="da-DK"/>
              <a:t> dukker op, når du kører musen over skærmen.</a:t>
            </a:r>
            <a:endParaRPr lang="da-DK">
              <a:cs typeface="Calibri"/>
            </a:endParaRPr>
          </a:p>
          <a:p>
            <a:endParaRPr lang="da-DK"/>
          </a:p>
          <a:p>
            <a:r>
              <a:rPr lang="da-DK"/>
              <a:t>For at se studerende hele tiden ved fuld skærm, så klik på deltagere i barren. Klik derefter på prikkerne ud for personens navn og vælg "Fastgør". </a:t>
            </a:r>
            <a:endParaRPr lang="da-DK">
              <a:cs typeface="Calibri" panose="020F0502020204030204"/>
            </a:endParaRPr>
          </a:p>
        </p:txBody>
      </p:sp>
      <p:sp>
        <p:nvSpPr>
          <p:cNvPr id="4" name="Pladsholder til slidenummer 3"/>
          <p:cNvSpPr>
            <a:spLocks noGrp="1"/>
          </p:cNvSpPr>
          <p:nvPr>
            <p:ph type="sldNum" sz="quarter" idx="5"/>
          </p:nvPr>
        </p:nvSpPr>
        <p:spPr/>
        <p:txBody>
          <a:bodyPr/>
          <a:lstStyle/>
          <a:p>
            <a:fld id="{9FE4CD9C-3451-4BB3-A43E-0867DFA9A98F}" type="slidenum">
              <a:rPr lang="da-DK"/>
              <a:t>16</a:t>
            </a:fld>
            <a:endParaRPr lang="da-DK"/>
          </a:p>
        </p:txBody>
      </p:sp>
    </p:spTree>
    <p:extLst>
      <p:ext uri="{BB962C8B-B14F-4D97-AF65-F5344CB8AC3E}">
        <p14:creationId xmlns:p14="http://schemas.microsoft.com/office/powerpoint/2010/main" val="547756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Vores anbefaling er, at du undervejs i eksaminationen har så få vinduer åbne på pc’en som muligt. Det vil gøre det nemmere for både dig som eksaminator og for censor. Hvis du har brug for at se med på et skriftligt produkt fra den studerende, så er det en god ide at åbne det på din egen computer. Det samme gælder dokumenter med spørgsmål til et projekt, en case eller en større opgave, så du har det sideløbende, imens eksaminationen foregår. </a:t>
            </a:r>
          </a:p>
        </p:txBody>
      </p:sp>
      <p:sp>
        <p:nvSpPr>
          <p:cNvPr id="4" name="Pladsholder til slidenummer 3"/>
          <p:cNvSpPr>
            <a:spLocks noGrp="1"/>
          </p:cNvSpPr>
          <p:nvPr>
            <p:ph type="sldNum" sz="quarter" idx="5"/>
          </p:nvPr>
        </p:nvSpPr>
        <p:spPr/>
        <p:txBody>
          <a:bodyPr/>
          <a:lstStyle/>
          <a:p>
            <a:fld id="{9FE4CD9C-3451-4BB3-A43E-0867DFA9A98F}" type="slidenum">
              <a:rPr lang="da-DK" smtClean="0"/>
              <a:t>17</a:t>
            </a:fld>
            <a:endParaRPr lang="da-DK"/>
          </a:p>
        </p:txBody>
      </p:sp>
    </p:spTree>
    <p:extLst>
      <p:ext uri="{BB962C8B-B14F-4D97-AF65-F5344CB8AC3E}">
        <p14:creationId xmlns:p14="http://schemas.microsoft.com/office/powerpoint/2010/main" val="4249457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 anbefaler, at eksaminator ved afslutningen af prøven – forud for votering – afstemmer med den studerende, at prøven </a:t>
            </a:r>
            <a:r>
              <a:rPr lang="da-DK" i="1"/>
              <a:t>teknisk </a:t>
            </a:r>
            <a:r>
              <a:rPr lang="da-DK"/>
              <a:t>er forløbet tilfredsstillende. Eksaminator skal altså spørge ind til, om prøven er forløbet uden tekniske problemer, der har virket generende for den studerendes præstation ved prøven. </a:t>
            </a:r>
          </a:p>
          <a:p>
            <a:endParaRPr lang="da-DK"/>
          </a:p>
          <a:p>
            <a:r>
              <a:rPr lang="da-DK"/>
              <a:t>Eksaminator skriver ind i sine noter, at der er spurgt ind til dette, og hvad den studerende har svaret. </a:t>
            </a:r>
          </a:p>
          <a:p>
            <a:r>
              <a:rPr lang="da-DK"/>
              <a:t>Dette gøres for at sikre det bedst mulige grundlag for siden at behandle eventuelle klager over eksamen.</a:t>
            </a:r>
            <a:endParaRPr lang="da-DK">
              <a:cs typeface="Calibri"/>
            </a:endParaRPr>
          </a:p>
          <a:p>
            <a:r>
              <a:rPr lang="da-DK"/>
              <a:t> </a:t>
            </a:r>
            <a:endParaRPr lang="da-DK">
              <a:cs typeface="Calibri"/>
            </a:endParaRPr>
          </a:p>
        </p:txBody>
      </p:sp>
      <p:sp>
        <p:nvSpPr>
          <p:cNvPr id="4" name="Pladsholder til slidenummer 3"/>
          <p:cNvSpPr>
            <a:spLocks noGrp="1"/>
          </p:cNvSpPr>
          <p:nvPr>
            <p:ph type="sldNum" sz="quarter" idx="5"/>
          </p:nvPr>
        </p:nvSpPr>
        <p:spPr/>
        <p:txBody>
          <a:bodyPr/>
          <a:lstStyle/>
          <a:p>
            <a:fld id="{9FE4CD9C-3451-4BB3-A43E-0867DFA9A98F}" type="slidenum">
              <a:rPr lang="da-DK"/>
              <a:t>18</a:t>
            </a:fld>
            <a:endParaRPr lang="da-DK"/>
          </a:p>
        </p:txBody>
      </p:sp>
    </p:spTree>
    <p:extLst>
      <p:ext uri="{BB962C8B-B14F-4D97-AF65-F5344CB8AC3E}">
        <p14:creationId xmlns:p14="http://schemas.microsoft.com/office/powerpoint/2010/main" val="3205490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Under votering er det vigtigt, at I sikrer Jer, at de studerende er fjernet som deltagere i møderummet. Eksaminanden vil oftest selv forlade rummet når det er tid til votering. hvis ikke, så er det muligt at fjerne eksaminanden ved at trykke på deltagere og derefter ud for den studerende trykke på de tre prikker ud for den studerende og vælg fjern fra møde. Når voteringen er overstået inviteres eksaminanden tilbage på samme måde som da eksamen startede.</a:t>
            </a:r>
          </a:p>
        </p:txBody>
      </p:sp>
      <p:sp>
        <p:nvSpPr>
          <p:cNvPr id="4" name="Pladsholder til slidenummer 3"/>
          <p:cNvSpPr>
            <a:spLocks noGrp="1"/>
          </p:cNvSpPr>
          <p:nvPr>
            <p:ph type="sldNum" sz="quarter" idx="5"/>
          </p:nvPr>
        </p:nvSpPr>
        <p:spPr/>
        <p:txBody>
          <a:bodyPr/>
          <a:lstStyle/>
          <a:p>
            <a:fld id="{9FE4CD9C-3451-4BB3-A43E-0867DFA9A98F}" type="slidenum">
              <a:rPr lang="da-DK" smtClean="0"/>
              <a:t>19</a:t>
            </a:fld>
            <a:endParaRPr lang="da-DK"/>
          </a:p>
        </p:txBody>
      </p:sp>
    </p:spTree>
    <p:extLst>
      <p:ext uri="{BB962C8B-B14F-4D97-AF65-F5344CB8AC3E}">
        <p14:creationId xmlns:p14="http://schemas.microsoft.com/office/powerpoint/2010/main" val="316071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denne video vil vi gennemgå nogle af de vigtigste ting, som du som eksaminator og censor skal være opmærksom på i forbindelse med online eksamen. Videoen vil gennemgå eksamensforløbet kronologisk, med fokus på, hvad der ligger før eksamen og hvad der er vigtigt at være opmærksom på under eksamen. </a:t>
            </a:r>
          </a:p>
        </p:txBody>
      </p:sp>
      <p:sp>
        <p:nvSpPr>
          <p:cNvPr id="4" name="Pladsholder til slidenummer 3"/>
          <p:cNvSpPr>
            <a:spLocks noGrp="1"/>
          </p:cNvSpPr>
          <p:nvPr>
            <p:ph type="sldNum" sz="quarter" idx="5"/>
          </p:nvPr>
        </p:nvSpPr>
        <p:spPr/>
        <p:txBody>
          <a:bodyPr/>
          <a:lstStyle/>
          <a:p>
            <a:fld id="{9FE4CD9C-3451-4BB3-A43E-0867DFA9A98F}" type="slidenum">
              <a:rPr lang="da-DK" smtClean="0"/>
              <a:t>2</a:t>
            </a:fld>
            <a:endParaRPr lang="da-DK"/>
          </a:p>
        </p:txBody>
      </p:sp>
    </p:spTree>
    <p:extLst>
      <p:ext uri="{BB962C8B-B14F-4D97-AF65-F5344CB8AC3E}">
        <p14:creationId xmlns:p14="http://schemas.microsoft.com/office/powerpoint/2010/main" val="3046529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Har du brug for at øve dig lidt i disciplinen online mundtlig eksamen, kan I kontakte pædagogisk it. De står til rådighed med hjælp og støtte til at navigere i en online eksamen.</a:t>
            </a:r>
          </a:p>
        </p:txBody>
      </p:sp>
      <p:sp>
        <p:nvSpPr>
          <p:cNvPr id="4" name="Pladsholder til slidenummer 3"/>
          <p:cNvSpPr>
            <a:spLocks noGrp="1"/>
          </p:cNvSpPr>
          <p:nvPr>
            <p:ph type="sldNum" sz="quarter" idx="5"/>
          </p:nvPr>
        </p:nvSpPr>
        <p:spPr/>
        <p:txBody>
          <a:bodyPr/>
          <a:lstStyle/>
          <a:p>
            <a:fld id="{9FE4CD9C-3451-4BB3-A43E-0867DFA9A98F}" type="slidenum">
              <a:rPr lang="da-DK" smtClean="0"/>
              <a:t>21</a:t>
            </a:fld>
            <a:endParaRPr lang="da-DK"/>
          </a:p>
        </p:txBody>
      </p:sp>
    </p:spTree>
    <p:extLst>
      <p:ext uri="{BB962C8B-B14F-4D97-AF65-F5344CB8AC3E}">
        <p14:creationId xmlns:p14="http://schemas.microsoft.com/office/powerpoint/2010/main" val="2679335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FE4CD9C-3451-4BB3-A43E-0867DFA9A98F}" type="slidenum">
              <a:rPr lang="da-DK" smtClean="0"/>
              <a:t>22</a:t>
            </a:fld>
            <a:endParaRPr lang="da-DK"/>
          </a:p>
        </p:txBody>
      </p:sp>
    </p:spTree>
    <p:extLst>
      <p:ext uri="{BB962C8B-B14F-4D97-AF65-F5344CB8AC3E}">
        <p14:creationId xmlns:p14="http://schemas.microsoft.com/office/powerpoint/2010/main" val="49056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stedet for at få tildelt et fysisk eksamenslokale, vil du som eksaminator og censor få tilsendt en mødeinvitation til et digitalt eksamenslokale. De studerende får derimod </a:t>
            </a:r>
            <a:r>
              <a:rPr lang="da-DK" i="1"/>
              <a:t>ikke</a:t>
            </a:r>
            <a:r>
              <a:rPr lang="da-DK"/>
              <a:t> et link til deres digitale eksamen. Det er vigtigt, at du som eksaminator får kommunikeret det til dine studerende. Det er i stedet dit ansvar som eksaminator at invitere de studerende ind i eksamenslokalet, </a:t>
            </a:r>
            <a:r>
              <a:rPr lang="da-DK" err="1"/>
              <a:t>dvs</a:t>
            </a:r>
            <a:r>
              <a:rPr lang="da-DK"/>
              <a:t> det digitale møderum i Teams, når det er deres tur til at blive eksamineret – ligesom vi kender det fra en normal fysisk eksamen. </a:t>
            </a:r>
          </a:p>
        </p:txBody>
      </p:sp>
      <p:sp>
        <p:nvSpPr>
          <p:cNvPr id="4" name="Pladsholder til slidenummer 3"/>
          <p:cNvSpPr>
            <a:spLocks noGrp="1"/>
          </p:cNvSpPr>
          <p:nvPr>
            <p:ph type="sldNum" sz="quarter" idx="5"/>
          </p:nvPr>
        </p:nvSpPr>
        <p:spPr/>
        <p:txBody>
          <a:bodyPr/>
          <a:lstStyle/>
          <a:p>
            <a:fld id="{9FE4CD9C-3451-4BB3-A43E-0867DFA9A98F}" type="slidenum">
              <a:rPr lang="da-DK" smtClean="0"/>
              <a:t>3</a:t>
            </a:fld>
            <a:endParaRPr lang="da-DK"/>
          </a:p>
        </p:txBody>
      </p:sp>
    </p:spTree>
    <p:extLst>
      <p:ext uri="{BB962C8B-B14F-4D97-AF65-F5344CB8AC3E}">
        <p14:creationId xmlns:p14="http://schemas.microsoft.com/office/powerpoint/2010/main" val="247552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 studerende får altså ikke tilsendt et link til digital eksamen, men bliver orienteret om eksamen ligesom de plejer – enten via </a:t>
            </a:r>
            <a:r>
              <a:rPr lang="da-DK" err="1"/>
              <a:t>Wiseflow</a:t>
            </a:r>
            <a:r>
              <a:rPr lang="da-DK"/>
              <a:t> eller på mail. Fra studieadministrationen får de studerende besked om, at de skal være online ½ time før deres eksamination. Og så skal du som eksaminator kalde de studerende ind i det digitale eksamenslokale, når de skal ind til eksaminationen – mere om hvordan du gør det - lidt senere. </a:t>
            </a:r>
          </a:p>
        </p:txBody>
      </p:sp>
      <p:sp>
        <p:nvSpPr>
          <p:cNvPr id="4" name="Pladsholder til slidenummer 3"/>
          <p:cNvSpPr>
            <a:spLocks noGrp="1"/>
          </p:cNvSpPr>
          <p:nvPr>
            <p:ph type="sldNum" sz="quarter" idx="5"/>
          </p:nvPr>
        </p:nvSpPr>
        <p:spPr/>
        <p:txBody>
          <a:bodyPr/>
          <a:lstStyle/>
          <a:p>
            <a:fld id="{9FE4CD9C-3451-4BB3-A43E-0867DFA9A98F}" type="slidenum">
              <a:rPr lang="da-DK" smtClean="0"/>
              <a:t>4</a:t>
            </a:fld>
            <a:endParaRPr lang="da-DK"/>
          </a:p>
        </p:txBody>
      </p:sp>
    </p:spTree>
    <p:extLst>
      <p:ext uri="{BB962C8B-B14F-4D97-AF65-F5344CB8AC3E}">
        <p14:creationId xmlns:p14="http://schemas.microsoft.com/office/powerpoint/2010/main" val="407127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a:cs typeface="Calibri"/>
              </a:rPr>
              <a:t>For at kunne afholde en god online eksamen er det vigtigt, at alt dit udstyr virker.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cs typeface="Arial"/>
              </a:rPr>
              <a:t>UCN anbefaler, at du gør følgende klar </a:t>
            </a:r>
            <a:r>
              <a:rPr lang="da-DK" i="1">
                <a:cs typeface="Arial"/>
              </a:rPr>
              <a:t>dagen før </a:t>
            </a:r>
            <a:r>
              <a:rPr lang="da-DK">
                <a:cs typeface="Arial"/>
              </a:rPr>
              <a:t>eksamen:</a:t>
            </a: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cs typeface="Arial"/>
              </a:rPr>
              <a:t>En computer med Teams installeret </a:t>
            </a:r>
            <a:endParaRPr lang="da-DK">
              <a:ea typeface="+mn-lt"/>
              <a:cs typeface="+mn-lt"/>
            </a:endParaRPr>
          </a:p>
          <a:p>
            <a:r>
              <a:rPr lang="da-DK" b="0">
                <a:cs typeface="Calibri"/>
              </a:rPr>
              <a:t>Du skal ha’ et webcam tilsluttet computeren.</a:t>
            </a:r>
          </a:p>
          <a:p>
            <a:r>
              <a:rPr lang="da-DK" b="0">
                <a:cs typeface="Calibri"/>
              </a:rPr>
              <a:t>Og et </a:t>
            </a:r>
            <a:r>
              <a:rPr lang="da-DK" b="0" err="1">
                <a:cs typeface="Calibri"/>
              </a:rPr>
              <a:t>headset</a:t>
            </a:r>
            <a:r>
              <a:rPr lang="da-DK" b="0">
                <a:cs typeface="Calibri"/>
              </a:rPr>
              <a:t> med mikrofon, fx det du bruger til din tlf., eller højttalere og mikrofon.</a:t>
            </a:r>
          </a:p>
          <a:p>
            <a:r>
              <a:rPr lang="da-DK" b="0">
                <a:cs typeface="Calibri"/>
              </a:rPr>
              <a:t>Det er også vigtigt, at du har en god internetforbindelse, og det er fx en stabil </a:t>
            </a:r>
            <a:r>
              <a:rPr lang="da-DK" b="0" err="1">
                <a:cs typeface="Calibri"/>
              </a:rPr>
              <a:t>WiFi</a:t>
            </a:r>
            <a:r>
              <a:rPr lang="da-DK" b="0">
                <a:cs typeface="Calibri"/>
              </a:rPr>
              <a:t>-forbindelse eller et Ethernet-kabel i computeren.</a:t>
            </a:r>
          </a:p>
          <a:p>
            <a:endParaRPr lang="da-DK" b="1">
              <a:cs typeface="Calibri"/>
            </a:endParaRPr>
          </a:p>
          <a:p>
            <a:endParaRPr lang="da-DK" b="1">
              <a:cs typeface="Calibri"/>
            </a:endParaRPr>
          </a:p>
          <a:p>
            <a:endParaRPr lang="da-DK" b="1">
              <a:cs typeface="Calibri"/>
            </a:endParaRPr>
          </a:p>
        </p:txBody>
      </p:sp>
      <p:sp>
        <p:nvSpPr>
          <p:cNvPr id="4" name="Pladsholder til slidenummer 3"/>
          <p:cNvSpPr>
            <a:spLocks noGrp="1"/>
          </p:cNvSpPr>
          <p:nvPr>
            <p:ph type="sldNum" sz="quarter" idx="5"/>
          </p:nvPr>
        </p:nvSpPr>
        <p:spPr/>
        <p:txBody>
          <a:bodyPr/>
          <a:lstStyle/>
          <a:p>
            <a:fld id="{C361555E-D053-460F-B327-924902663F55}" type="slidenum">
              <a:rPr lang="da-DK"/>
              <a:t>5</a:t>
            </a:fld>
            <a:endParaRPr lang="da-DK"/>
          </a:p>
        </p:txBody>
      </p:sp>
    </p:spTree>
    <p:extLst>
      <p:ext uri="{BB962C8B-B14F-4D97-AF65-F5344CB8AC3E}">
        <p14:creationId xmlns:p14="http://schemas.microsoft.com/office/powerpoint/2010/main" val="39846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Når alt nu er nyt og anderledes, både for eksaminatorer og studerende, anbefaler vi, at forventninger, krav og information om den digitale eksamen kommunikeres ud til de studerende så klart som muligt og i så god tid som muligt. For at sikre en god oplevelse med online eksamen kan du som eksaminator overveje følgende: a) udveksling af kontaktoplysninger b) at de studerende </a:t>
            </a:r>
            <a:r>
              <a:rPr lang="da-DK" err="1"/>
              <a:t>evt</a:t>
            </a:r>
            <a:r>
              <a:rPr lang="da-DK"/>
              <a:t> kan sende præsentationer på forhånd og endelig anbefaler vi, at du så vidt som muligt tilrettelægger prøveeksamener med de studerende, så de kan blive fortrolige med det digitale eksamensrum</a:t>
            </a:r>
          </a:p>
        </p:txBody>
      </p:sp>
      <p:sp>
        <p:nvSpPr>
          <p:cNvPr id="4" name="Pladsholder til slidenummer 3"/>
          <p:cNvSpPr>
            <a:spLocks noGrp="1"/>
          </p:cNvSpPr>
          <p:nvPr>
            <p:ph type="sldNum" sz="quarter" idx="5"/>
          </p:nvPr>
        </p:nvSpPr>
        <p:spPr/>
        <p:txBody>
          <a:bodyPr/>
          <a:lstStyle/>
          <a:p>
            <a:fld id="{9FE4CD9C-3451-4BB3-A43E-0867DFA9A98F}" type="slidenum">
              <a:rPr lang="da-DK" smtClean="0"/>
              <a:t>6</a:t>
            </a:fld>
            <a:endParaRPr lang="da-DK"/>
          </a:p>
        </p:txBody>
      </p:sp>
    </p:spTree>
    <p:extLst>
      <p:ext uri="{BB962C8B-B14F-4D97-AF65-F5344CB8AC3E}">
        <p14:creationId xmlns:p14="http://schemas.microsoft.com/office/powerpoint/2010/main" val="1423947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Eksaminator og censor kan også med fordel afprøve teknikken og adgangen til det digitale eksamenslokale i god tid i forvejen. Formøde og votering kan således foregå i det møderum, som er oprettet, fordi det kun er Jer der har linket. Linket må ikke deles med de studerende. De studerende inviteres ind og ud af eksaminator.   </a:t>
            </a:r>
          </a:p>
        </p:txBody>
      </p:sp>
      <p:sp>
        <p:nvSpPr>
          <p:cNvPr id="4" name="Pladsholder til slidenummer 3"/>
          <p:cNvSpPr>
            <a:spLocks noGrp="1"/>
          </p:cNvSpPr>
          <p:nvPr>
            <p:ph type="sldNum" sz="quarter" idx="5"/>
          </p:nvPr>
        </p:nvSpPr>
        <p:spPr/>
        <p:txBody>
          <a:bodyPr/>
          <a:lstStyle/>
          <a:p>
            <a:fld id="{9FE4CD9C-3451-4BB3-A43E-0867DFA9A98F}" type="slidenum">
              <a:rPr lang="da-DK" smtClean="0"/>
              <a:t>7</a:t>
            </a:fld>
            <a:endParaRPr lang="da-DK"/>
          </a:p>
        </p:txBody>
      </p:sp>
    </p:spTree>
    <p:extLst>
      <p:ext uri="{BB962C8B-B14F-4D97-AF65-F5344CB8AC3E}">
        <p14:creationId xmlns:p14="http://schemas.microsoft.com/office/powerpoint/2010/main" val="98494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Eksamensrækkefølgen finder du enten i </a:t>
            </a:r>
            <a:r>
              <a:rPr lang="da-DK" err="1"/>
              <a:t>Wiseflow</a:t>
            </a:r>
            <a:r>
              <a:rPr lang="da-DK"/>
              <a:t> eller også er den sendt pr. mail til dig. </a:t>
            </a:r>
            <a:r>
              <a:rPr lang="da-DK">
                <a:solidFill>
                  <a:schemeClr val="accent1"/>
                </a:solidFill>
              </a:rPr>
              <a:t>I deltagerlisten kan du se oplysninger om de studerendes UCN-id, som du får brug for til at invitere de studerende ind til eksamen. </a:t>
            </a:r>
            <a:endParaRPr lang="da-DK">
              <a:solidFill>
                <a:schemeClr val="accent1"/>
              </a:solidFill>
              <a:cs typeface="Arial"/>
            </a:endParaRPr>
          </a:p>
          <a:p>
            <a:endParaRPr lang="da-DK"/>
          </a:p>
        </p:txBody>
      </p:sp>
      <p:sp>
        <p:nvSpPr>
          <p:cNvPr id="4" name="Pladsholder til slidenummer 3"/>
          <p:cNvSpPr>
            <a:spLocks noGrp="1"/>
          </p:cNvSpPr>
          <p:nvPr>
            <p:ph type="sldNum" sz="quarter" idx="5"/>
          </p:nvPr>
        </p:nvSpPr>
        <p:spPr/>
        <p:txBody>
          <a:bodyPr/>
          <a:lstStyle/>
          <a:p>
            <a:fld id="{9FE4CD9C-3451-4BB3-A43E-0867DFA9A98F}" type="slidenum">
              <a:rPr lang="da-DK" smtClean="0"/>
              <a:t>8</a:t>
            </a:fld>
            <a:endParaRPr lang="da-DK"/>
          </a:p>
        </p:txBody>
      </p:sp>
    </p:spTree>
    <p:extLst>
      <p:ext uri="{BB962C8B-B14F-4D97-AF65-F5344CB8AC3E}">
        <p14:creationId xmlns:p14="http://schemas.microsoft.com/office/powerpoint/2010/main" val="119425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er vigtigt, at I som eksaminatorer har navnene på de studerende – og deres UCN-id - ved hånden ved den digitale eksamen, for dem skal I bruge, når I skal invitere de studerende ind til eksamen. </a:t>
            </a:r>
          </a:p>
          <a:p>
            <a:endParaRPr lang="da-DK"/>
          </a:p>
          <a:p>
            <a:r>
              <a:rPr lang="da-DK"/>
              <a:t>Tryk på ”Deltagere” (det blå ikon med de to personfigurer), og skriv de studerendes UCN-id - for at invitere dem ind i møderummet. Kontroller samtidig, at du har tastet </a:t>
            </a:r>
            <a:r>
              <a:rPr lang="da-DK" err="1"/>
              <a:t>UCN-id’et</a:t>
            </a:r>
            <a:r>
              <a:rPr lang="da-DK"/>
              <a:t> rigtigt ved at se, om det passer til navnet på den studerende, du gerne vil invitere ind til eksamen.</a:t>
            </a:r>
          </a:p>
          <a:p>
            <a:endParaRPr lang="da-DK"/>
          </a:p>
          <a:p>
            <a:r>
              <a:rPr lang="da-DK"/>
              <a:t>Når det er tid til at votere, så kan I trykke på de tre prikker ved siden af billedet af den studerende og derefter trykke på ”fjern deltager”. Pas på, at I ikke kommer til at trykke på det røde telefonrør, som afslutter mødet. Hvis det sker, så kan I finde link til møderummet i kalenderen i Teams og hoppe ind igen.</a:t>
            </a:r>
          </a:p>
        </p:txBody>
      </p:sp>
      <p:sp>
        <p:nvSpPr>
          <p:cNvPr id="4" name="Pladsholder til slidenummer 3"/>
          <p:cNvSpPr>
            <a:spLocks noGrp="1"/>
          </p:cNvSpPr>
          <p:nvPr>
            <p:ph type="sldNum" sz="quarter" idx="5"/>
          </p:nvPr>
        </p:nvSpPr>
        <p:spPr/>
        <p:txBody>
          <a:bodyPr/>
          <a:lstStyle/>
          <a:p>
            <a:fld id="{9FE4CD9C-3451-4BB3-A43E-0867DFA9A98F}" type="slidenum">
              <a:rPr lang="da-DK" smtClean="0"/>
              <a:t>9</a:t>
            </a:fld>
            <a:endParaRPr lang="da-DK"/>
          </a:p>
        </p:txBody>
      </p:sp>
    </p:spTree>
    <p:extLst>
      <p:ext uri="{BB962C8B-B14F-4D97-AF65-F5344CB8AC3E}">
        <p14:creationId xmlns:p14="http://schemas.microsoft.com/office/powerpoint/2010/main" val="2498336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lide ver. 1">
    <p:spTree>
      <p:nvGrpSpPr>
        <p:cNvPr id="1" name=""/>
        <p:cNvGrpSpPr/>
        <p:nvPr/>
      </p:nvGrpSpPr>
      <p:grpSpPr>
        <a:xfrm>
          <a:off x="0" y="0"/>
          <a:ext cx="0" cy="0"/>
          <a:chOff x="0" y="0"/>
          <a:chExt cx="0" cy="0"/>
        </a:xfrm>
      </p:grpSpPr>
      <p:pic>
        <p:nvPicPr>
          <p:cNvPr id="9" name="Bille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468000" y="3140968"/>
            <a:ext cx="11232000" cy="576792"/>
          </a:xfrm>
        </p:spPr>
        <p:txBody>
          <a:bodyPr anchor="b" anchorCtr="0">
            <a:noAutofit/>
          </a:bodyPr>
          <a:lstStyle>
            <a:lvl1pPr algn="l">
              <a:lnSpc>
                <a:spcPts val="4000"/>
              </a:lnSpc>
              <a:defRPr sz="4000" cap="none" spc="23" baseline="0">
                <a:solidFill>
                  <a:schemeClr val="bg1"/>
                </a:solidFill>
              </a:defRPr>
            </a:lvl1pPr>
          </a:lstStyle>
          <a:p>
            <a:r>
              <a:rPr lang="en-GB" noProof="0" err="1"/>
              <a:t>Titel</a:t>
            </a:r>
            <a:endParaRPr lang="en-GB" noProof="0"/>
          </a:p>
        </p:txBody>
      </p:sp>
      <p:sp>
        <p:nvSpPr>
          <p:cNvPr id="5" name="Pladsholder til tekst 4"/>
          <p:cNvSpPr>
            <a:spLocks noGrp="1"/>
          </p:cNvSpPr>
          <p:nvPr>
            <p:ph type="body" sz="quarter" idx="17" hasCustomPrompt="1"/>
          </p:nvPr>
        </p:nvSpPr>
        <p:spPr>
          <a:xfrm>
            <a:off x="468000" y="3841444"/>
            <a:ext cx="11232000" cy="361936"/>
          </a:xfrm>
        </p:spPr>
        <p:txBody>
          <a:bodyPr>
            <a:noAutofit/>
          </a:bodyPr>
          <a:lstStyle>
            <a:lvl1pPr marL="0" indent="0" algn="l">
              <a:lnSpc>
                <a:spcPts val="2400"/>
              </a:lnSpc>
              <a:spcBef>
                <a:spcPts val="0"/>
              </a:spcBef>
              <a:buNone/>
              <a:defRPr sz="2200" b="0" cap="none" baseline="0">
                <a:solidFill>
                  <a:schemeClr val="bg1"/>
                </a:solidFill>
                <a:latin typeface="+mj-lt"/>
              </a:defRPr>
            </a:lvl1pPr>
          </a:lstStyle>
          <a:p>
            <a:pPr lvl="0"/>
            <a:r>
              <a:rPr lang="en-GB" noProof="0" err="1"/>
              <a:t>Undertitel</a:t>
            </a:r>
            <a:endParaRPr lang="en-GB" noProof="0"/>
          </a:p>
        </p:txBody>
      </p:sp>
      <p:sp>
        <p:nvSpPr>
          <p:cNvPr id="10" name="Pladsholder til tekst 9"/>
          <p:cNvSpPr>
            <a:spLocks noGrp="1"/>
          </p:cNvSpPr>
          <p:nvPr>
            <p:ph type="body" sz="quarter" idx="18" hasCustomPrompt="1"/>
          </p:nvPr>
        </p:nvSpPr>
        <p:spPr>
          <a:xfrm>
            <a:off x="468312" y="404813"/>
            <a:ext cx="3600000" cy="252000"/>
          </a:xfrm>
        </p:spPr>
        <p:txBody>
          <a:bodyPr/>
          <a:lstStyle>
            <a:lvl1pPr marL="0" indent="0">
              <a:lnSpc>
                <a:spcPct val="100000"/>
              </a:lnSpc>
              <a:buNone/>
              <a:defRPr sz="1200" b="1">
                <a:solidFill>
                  <a:schemeClr val="bg1"/>
                </a:solidFill>
              </a:defRPr>
            </a:lvl1pPr>
          </a:lstStyle>
          <a:p>
            <a:pPr lvl="0"/>
            <a:r>
              <a:rPr lang="en-GB" noProof="0" err="1"/>
              <a:t>Indsæt</a:t>
            </a:r>
            <a:r>
              <a:rPr lang="en-GB" noProof="0"/>
              <a:t> </a:t>
            </a:r>
            <a:r>
              <a:rPr lang="en-GB" noProof="0" err="1"/>
              <a:t>navn</a:t>
            </a:r>
            <a:r>
              <a:rPr lang="en-GB" noProof="0"/>
              <a:t>, </a:t>
            </a:r>
            <a:r>
              <a:rPr lang="en-GB" noProof="0" err="1"/>
              <a:t>uddannelse</a:t>
            </a:r>
            <a:r>
              <a:rPr lang="en-GB" noProof="0"/>
              <a:t> </a:t>
            </a:r>
            <a:r>
              <a:rPr lang="en-GB" noProof="0" err="1"/>
              <a:t>eller</a:t>
            </a:r>
            <a:r>
              <a:rPr lang="en-GB" noProof="0"/>
              <a:t> </a:t>
            </a:r>
            <a:r>
              <a:rPr lang="en-GB" noProof="0" err="1"/>
              <a:t>kontekst</a:t>
            </a:r>
            <a:endParaRPr lang="en-GB" noProof="0"/>
          </a:p>
        </p:txBody>
      </p:sp>
      <p:pic>
        <p:nvPicPr>
          <p:cNvPr id="12"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6012000"/>
            <a:ext cx="2340000" cy="360000"/>
          </a:xfrm>
          <a:prstGeom prst="rect">
            <a:avLst/>
          </a:prstGeom>
        </p:spPr>
      </p:pic>
    </p:spTree>
    <p:extLst>
      <p:ext uri="{BB962C8B-B14F-4D97-AF65-F5344CB8AC3E}">
        <p14:creationId xmlns:p14="http://schemas.microsoft.com/office/powerpoint/2010/main" val="619512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llede med billedtekst">
    <p:spTree>
      <p:nvGrpSpPr>
        <p:cNvPr id="1" name=""/>
        <p:cNvGrpSpPr/>
        <p:nvPr/>
      </p:nvGrpSpPr>
      <p:grpSpPr>
        <a:xfrm>
          <a:off x="0" y="0"/>
          <a:ext cx="0" cy="0"/>
          <a:chOff x="0" y="0"/>
          <a:chExt cx="0" cy="0"/>
        </a:xfrm>
      </p:grpSpPr>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
        <p:nvSpPr>
          <p:cNvPr id="16" name="Pladsholder til tekst 9"/>
          <p:cNvSpPr>
            <a:spLocks noGrp="1"/>
          </p:cNvSpPr>
          <p:nvPr>
            <p:ph type="body" sz="quarter" idx="19" hasCustomPrompt="1"/>
          </p:nvPr>
        </p:nvSpPr>
        <p:spPr>
          <a:xfrm>
            <a:off x="468000" y="4631364"/>
            <a:ext cx="11232000" cy="567088"/>
          </a:xfrm>
        </p:spPr>
        <p:txBody>
          <a:bodyPr/>
          <a:lstStyle>
            <a:lvl1pPr marL="0" indent="0">
              <a:lnSpc>
                <a:spcPts val="2400"/>
              </a:lnSpc>
              <a:buNone/>
              <a:defRPr sz="2000" b="0">
                <a:solidFill>
                  <a:schemeClr val="bg2"/>
                </a:solidFill>
              </a:defRPr>
            </a:lvl1pPr>
          </a:lstStyle>
          <a:p>
            <a:pPr lvl="0"/>
            <a:r>
              <a:rPr lang="da-DK" noProof="0"/>
              <a:t>Billedtekst</a:t>
            </a:r>
          </a:p>
        </p:txBody>
      </p:sp>
      <p:sp>
        <p:nvSpPr>
          <p:cNvPr id="3" name="Pladsholder til billede 2"/>
          <p:cNvSpPr>
            <a:spLocks noGrp="1"/>
          </p:cNvSpPr>
          <p:nvPr>
            <p:ph type="pic" sz="quarter" idx="20" hasCustomPrompt="1"/>
          </p:nvPr>
        </p:nvSpPr>
        <p:spPr>
          <a:xfrm>
            <a:off x="0" y="0"/>
            <a:ext cx="12192000" cy="4392000"/>
          </a:xfrm>
        </p:spPr>
        <p:txBody>
          <a:bodyPr/>
          <a:lstStyle>
            <a:lvl1pPr marL="0" indent="0">
              <a:lnSpc>
                <a:spcPts val="2400"/>
              </a:lnSpc>
              <a:buFont typeface="Arial" panose="020B0604020202020204" pitchFamily="34" charset="0"/>
              <a:buNone/>
              <a:defRPr sz="2000"/>
            </a:lvl1pPr>
          </a:lstStyle>
          <a:p>
            <a:r>
              <a:rPr lang="da-DK" noProof="0"/>
              <a:t>Indsæt billede</a:t>
            </a:r>
          </a:p>
        </p:txBody>
      </p:sp>
      <p:sp>
        <p:nvSpPr>
          <p:cNvPr id="2" name="Pladsholder til dato 1"/>
          <p:cNvSpPr>
            <a:spLocks noGrp="1"/>
          </p:cNvSpPr>
          <p:nvPr>
            <p:ph type="dt" sz="half" idx="21"/>
          </p:nvPr>
        </p:nvSpPr>
        <p:spPr/>
        <p:txBody>
          <a:bodyPr/>
          <a:lstStyle/>
          <a:p>
            <a:fld id="{B7AE9C44-9DAE-47EA-BF7B-527501938C3F}" type="datetimeFigureOut">
              <a:rPr lang="en-US" smtClean="0"/>
              <a:t>11/25/2020</a:t>
            </a:fld>
            <a:endParaRPr lang="en-US"/>
          </a:p>
        </p:txBody>
      </p:sp>
    </p:spTree>
    <p:extLst>
      <p:ext uri="{BB962C8B-B14F-4D97-AF65-F5344CB8AC3E}">
        <p14:creationId xmlns:p14="http://schemas.microsoft.com/office/powerpoint/2010/main" val="3913906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
        <p:nvSpPr>
          <p:cNvPr id="9" name="Titel 1"/>
          <p:cNvSpPr>
            <a:spLocks noGrp="1"/>
          </p:cNvSpPr>
          <p:nvPr>
            <p:ph type="title" hasCustomPrompt="1"/>
          </p:nvPr>
        </p:nvSpPr>
        <p:spPr>
          <a:xfrm>
            <a:off x="468000" y="756000"/>
            <a:ext cx="11232000" cy="1592880"/>
          </a:xfrm>
        </p:spPr>
        <p:txBody>
          <a:bodyPr/>
          <a:lstStyle>
            <a:lvl1pPr>
              <a:defRPr/>
            </a:lvl1pPr>
          </a:lstStyle>
          <a:p>
            <a:r>
              <a:rPr lang="da-DK" noProof="0"/>
              <a:t>Overskrift</a:t>
            </a:r>
          </a:p>
        </p:txBody>
      </p:sp>
      <p:sp>
        <p:nvSpPr>
          <p:cNvPr id="2" name="Pladsholder til dato 1"/>
          <p:cNvSpPr>
            <a:spLocks noGrp="1"/>
          </p:cNvSpPr>
          <p:nvPr>
            <p:ph type="dt" sz="half" idx="14"/>
          </p:nvPr>
        </p:nvSpPr>
        <p:spPr/>
        <p:txBody>
          <a:bodyPr/>
          <a:lstStyle/>
          <a:p>
            <a:fld id="{B7AE9C44-9DAE-47EA-BF7B-527501938C3F}" type="datetimeFigureOut">
              <a:rPr lang="en-US" smtClean="0"/>
              <a:t>11/25/2020</a:t>
            </a:fld>
            <a:endParaRPr lang="en-US"/>
          </a:p>
        </p:txBody>
      </p:sp>
    </p:spTree>
    <p:extLst>
      <p:ext uri="{BB962C8B-B14F-4D97-AF65-F5344CB8AC3E}">
        <p14:creationId xmlns:p14="http://schemas.microsoft.com/office/powerpoint/2010/main" val="1618539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
        <p:nvSpPr>
          <p:cNvPr id="2" name="Pladsholder til dato 1"/>
          <p:cNvSpPr>
            <a:spLocks noGrp="1"/>
          </p:cNvSpPr>
          <p:nvPr>
            <p:ph type="dt" sz="half" idx="14"/>
          </p:nvPr>
        </p:nvSpPr>
        <p:spPr/>
        <p:txBody>
          <a:bodyPr/>
          <a:lstStyle/>
          <a:p>
            <a:fld id="{B7AE9C44-9DAE-47EA-BF7B-527501938C3F}" type="datetimeFigureOut">
              <a:rPr lang="en-US" smtClean="0"/>
              <a:t>11/25/2020</a:t>
            </a:fld>
            <a:endParaRPr lang="en-US"/>
          </a:p>
        </p:txBody>
      </p:sp>
    </p:spTree>
    <p:extLst>
      <p:ext uri="{BB962C8B-B14F-4D97-AF65-F5344CB8AC3E}">
        <p14:creationId xmlns:p14="http://schemas.microsoft.com/office/powerpoint/2010/main" val="2056643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fsnitsoverskrift">
    <p:spTree>
      <p:nvGrpSpPr>
        <p:cNvPr id="1" name=""/>
        <p:cNvGrpSpPr/>
        <p:nvPr/>
      </p:nvGrpSpPr>
      <p:grpSpPr>
        <a:xfrm>
          <a:off x="0" y="0"/>
          <a:ext cx="0" cy="0"/>
          <a:chOff x="0" y="0"/>
          <a:chExt cx="0" cy="0"/>
        </a:xfrm>
      </p:grpSpPr>
      <p:sp>
        <p:nvSpPr>
          <p:cNvPr id="4" name="Rektangel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11" name="Pladsholder til tekst 9"/>
          <p:cNvSpPr>
            <a:spLocks noGrp="1"/>
          </p:cNvSpPr>
          <p:nvPr>
            <p:ph type="body" sz="quarter" idx="19" hasCustomPrompt="1"/>
          </p:nvPr>
        </p:nvSpPr>
        <p:spPr>
          <a:xfrm>
            <a:off x="468000" y="682641"/>
            <a:ext cx="7644224" cy="4680000"/>
          </a:xfrm>
        </p:spPr>
        <p:txBody>
          <a:bodyPr/>
          <a:lstStyle>
            <a:lvl1pPr marL="0" indent="0">
              <a:lnSpc>
                <a:spcPts val="3800"/>
              </a:lnSpc>
              <a:buNone/>
              <a:defRPr sz="3600" b="1">
                <a:solidFill>
                  <a:schemeClr val="accent4"/>
                </a:solidFill>
              </a:defRPr>
            </a:lvl1pPr>
          </a:lstStyle>
          <a:p>
            <a:pPr lvl="0"/>
            <a:r>
              <a:rPr lang="da-DK" noProof="0"/>
              <a:t>Afsnitsoverskrift</a:t>
            </a: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00" y="6012000"/>
            <a:ext cx="2340000" cy="360000"/>
          </a:xfrm>
          <a:prstGeom prst="rect">
            <a:avLst/>
          </a:prstGeom>
        </p:spPr>
      </p:pic>
    </p:spTree>
    <p:extLst>
      <p:ext uri="{BB962C8B-B14F-4D97-AF65-F5344CB8AC3E}">
        <p14:creationId xmlns:p14="http://schemas.microsoft.com/office/powerpoint/2010/main" val="3734091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pitelslide Brand blue">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66C69AC-C5A2-4D58-8943-5A9B00FBF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468000" y="2322846"/>
            <a:ext cx="11232000" cy="540000"/>
          </a:xfrm>
        </p:spPr>
        <p:txBody>
          <a:bodyPr anchor="b" anchorCtr="0">
            <a:noAutofit/>
          </a:bodyPr>
          <a:lstStyle>
            <a:lvl1pPr algn="ctr">
              <a:lnSpc>
                <a:spcPts val="3800"/>
              </a:lnSpc>
              <a:defRPr sz="3600" cap="none" spc="23" baseline="0">
                <a:solidFill>
                  <a:schemeClr val="bg1"/>
                </a:solidFill>
              </a:defRPr>
            </a:lvl1pPr>
          </a:lstStyle>
          <a:p>
            <a:r>
              <a:rPr lang="da-DK" noProof="0"/>
              <a:t>Titel kapitelslide</a:t>
            </a:r>
          </a:p>
        </p:txBody>
      </p:sp>
      <p:sp>
        <p:nvSpPr>
          <p:cNvPr id="5" name="Pladsholder til tekst 4"/>
          <p:cNvSpPr>
            <a:spLocks noGrp="1"/>
          </p:cNvSpPr>
          <p:nvPr>
            <p:ph type="body" sz="quarter" idx="17" hasCustomPrompt="1"/>
          </p:nvPr>
        </p:nvSpPr>
        <p:spPr>
          <a:xfrm>
            <a:off x="468000" y="2965916"/>
            <a:ext cx="11232000" cy="361936"/>
          </a:xfrm>
        </p:spPr>
        <p:txBody>
          <a:bodyPr>
            <a:noAutofit/>
          </a:bodyPr>
          <a:lstStyle>
            <a:lvl1pPr marL="0" indent="0" algn="ctr">
              <a:lnSpc>
                <a:spcPts val="2400"/>
              </a:lnSpc>
              <a:spcBef>
                <a:spcPts val="0"/>
              </a:spcBef>
              <a:buNone/>
              <a:defRPr sz="2000" b="0" cap="none" baseline="0">
                <a:solidFill>
                  <a:schemeClr val="bg1"/>
                </a:solidFill>
                <a:latin typeface="+mj-lt"/>
              </a:defRPr>
            </a:lvl1pPr>
          </a:lstStyle>
          <a:p>
            <a:pPr lvl="0"/>
            <a:r>
              <a:rPr lang="da-DK" noProof="0"/>
              <a:t>Undertitel kapitelslide</a:t>
            </a: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000" y="5760000"/>
            <a:ext cx="1692000" cy="664997"/>
          </a:xfrm>
          <a:prstGeom prst="rect">
            <a:avLst/>
          </a:prstGeom>
        </p:spPr>
      </p:pic>
    </p:spTree>
    <p:extLst>
      <p:ext uri="{BB962C8B-B14F-4D97-AF65-F5344CB8AC3E}">
        <p14:creationId xmlns:p14="http://schemas.microsoft.com/office/powerpoint/2010/main" val="3419981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apitelslide Yellow">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468000" y="2322846"/>
            <a:ext cx="11232000" cy="540000"/>
          </a:xfrm>
        </p:spPr>
        <p:txBody>
          <a:bodyPr anchor="b" anchorCtr="0">
            <a:noAutofit/>
          </a:bodyPr>
          <a:lstStyle>
            <a:lvl1pPr algn="ctr">
              <a:lnSpc>
                <a:spcPts val="3800"/>
              </a:lnSpc>
              <a:defRPr sz="3600" cap="none" spc="23" baseline="0">
                <a:solidFill>
                  <a:schemeClr val="bg1"/>
                </a:solidFill>
              </a:defRPr>
            </a:lvl1pPr>
          </a:lstStyle>
          <a:p>
            <a:r>
              <a:rPr lang="da-DK" noProof="0"/>
              <a:t>Titel kapitelslide</a:t>
            </a:r>
          </a:p>
        </p:txBody>
      </p:sp>
      <p:sp>
        <p:nvSpPr>
          <p:cNvPr id="5" name="Pladsholder til tekst 4"/>
          <p:cNvSpPr>
            <a:spLocks noGrp="1"/>
          </p:cNvSpPr>
          <p:nvPr>
            <p:ph type="body" sz="quarter" idx="17" hasCustomPrompt="1"/>
          </p:nvPr>
        </p:nvSpPr>
        <p:spPr>
          <a:xfrm>
            <a:off x="468000" y="2965916"/>
            <a:ext cx="11232000" cy="361936"/>
          </a:xfrm>
        </p:spPr>
        <p:txBody>
          <a:bodyPr>
            <a:noAutofit/>
          </a:bodyPr>
          <a:lstStyle>
            <a:lvl1pPr marL="0" indent="0" algn="ctr">
              <a:lnSpc>
                <a:spcPts val="2400"/>
              </a:lnSpc>
              <a:spcBef>
                <a:spcPts val="0"/>
              </a:spcBef>
              <a:buNone/>
              <a:defRPr sz="2000" b="0" cap="none" baseline="0">
                <a:solidFill>
                  <a:schemeClr val="bg1"/>
                </a:solidFill>
                <a:latin typeface="+mj-lt"/>
              </a:defRPr>
            </a:lvl1pPr>
          </a:lstStyle>
          <a:p>
            <a:pPr lvl="0"/>
            <a:r>
              <a:rPr lang="da-DK" noProof="0"/>
              <a:t>Undertitel kapitelslide</a:t>
            </a:r>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000" y="5760000"/>
            <a:ext cx="1692000" cy="664997"/>
          </a:xfrm>
          <a:prstGeom prst="rect">
            <a:avLst/>
          </a:prstGeom>
        </p:spPr>
      </p:pic>
    </p:spTree>
    <p:extLst>
      <p:ext uri="{BB962C8B-B14F-4D97-AF65-F5344CB8AC3E}">
        <p14:creationId xmlns:p14="http://schemas.microsoft.com/office/powerpoint/2010/main" val="3771242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pitelslide Blue">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468000" y="2322846"/>
            <a:ext cx="11232000" cy="540000"/>
          </a:xfrm>
        </p:spPr>
        <p:txBody>
          <a:bodyPr anchor="b" anchorCtr="0">
            <a:noAutofit/>
          </a:bodyPr>
          <a:lstStyle>
            <a:lvl1pPr algn="ctr">
              <a:lnSpc>
                <a:spcPts val="3800"/>
              </a:lnSpc>
              <a:defRPr sz="3600" cap="none" spc="23" baseline="0">
                <a:solidFill>
                  <a:schemeClr val="bg1"/>
                </a:solidFill>
              </a:defRPr>
            </a:lvl1pPr>
          </a:lstStyle>
          <a:p>
            <a:r>
              <a:rPr lang="da-DK" noProof="0"/>
              <a:t>Titel kapitelslide</a:t>
            </a:r>
          </a:p>
        </p:txBody>
      </p:sp>
      <p:sp>
        <p:nvSpPr>
          <p:cNvPr id="5" name="Pladsholder til tekst 4"/>
          <p:cNvSpPr>
            <a:spLocks noGrp="1"/>
          </p:cNvSpPr>
          <p:nvPr>
            <p:ph type="body" sz="quarter" idx="17" hasCustomPrompt="1"/>
          </p:nvPr>
        </p:nvSpPr>
        <p:spPr>
          <a:xfrm>
            <a:off x="468000" y="2965916"/>
            <a:ext cx="11232000" cy="361936"/>
          </a:xfrm>
        </p:spPr>
        <p:txBody>
          <a:bodyPr>
            <a:noAutofit/>
          </a:bodyPr>
          <a:lstStyle>
            <a:lvl1pPr marL="0" indent="0" algn="ctr">
              <a:lnSpc>
                <a:spcPts val="2400"/>
              </a:lnSpc>
              <a:spcBef>
                <a:spcPts val="0"/>
              </a:spcBef>
              <a:buNone/>
              <a:defRPr sz="2000" b="0" cap="none" baseline="0">
                <a:solidFill>
                  <a:schemeClr val="bg1"/>
                </a:solidFill>
                <a:latin typeface="+mj-lt"/>
              </a:defRPr>
            </a:lvl1pPr>
          </a:lstStyle>
          <a:p>
            <a:pPr lvl="0"/>
            <a:r>
              <a:rPr lang="da-DK" noProof="0"/>
              <a:t>Undertitel kapitelslide</a:t>
            </a:r>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000" y="5760000"/>
            <a:ext cx="1692000" cy="664997"/>
          </a:xfrm>
          <a:prstGeom prst="rect">
            <a:avLst/>
          </a:prstGeom>
        </p:spPr>
      </p:pic>
    </p:spTree>
    <p:extLst>
      <p:ext uri="{BB962C8B-B14F-4D97-AF65-F5344CB8AC3E}">
        <p14:creationId xmlns:p14="http://schemas.microsoft.com/office/powerpoint/2010/main" val="1949744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apitelslide Re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468000" y="2322846"/>
            <a:ext cx="11232000" cy="540000"/>
          </a:xfrm>
        </p:spPr>
        <p:txBody>
          <a:bodyPr anchor="b" anchorCtr="0">
            <a:noAutofit/>
          </a:bodyPr>
          <a:lstStyle>
            <a:lvl1pPr algn="ctr">
              <a:lnSpc>
                <a:spcPts val="3800"/>
              </a:lnSpc>
              <a:defRPr sz="3600" cap="none" spc="23" baseline="0">
                <a:solidFill>
                  <a:schemeClr val="bg1"/>
                </a:solidFill>
              </a:defRPr>
            </a:lvl1pPr>
          </a:lstStyle>
          <a:p>
            <a:r>
              <a:rPr lang="da-DK" noProof="0"/>
              <a:t>Titel kapitelslide</a:t>
            </a:r>
          </a:p>
        </p:txBody>
      </p:sp>
      <p:sp>
        <p:nvSpPr>
          <p:cNvPr id="5" name="Pladsholder til tekst 4"/>
          <p:cNvSpPr>
            <a:spLocks noGrp="1"/>
          </p:cNvSpPr>
          <p:nvPr>
            <p:ph type="body" sz="quarter" idx="17" hasCustomPrompt="1"/>
          </p:nvPr>
        </p:nvSpPr>
        <p:spPr>
          <a:xfrm>
            <a:off x="468000" y="2965916"/>
            <a:ext cx="11232000" cy="361936"/>
          </a:xfrm>
        </p:spPr>
        <p:txBody>
          <a:bodyPr>
            <a:noAutofit/>
          </a:bodyPr>
          <a:lstStyle>
            <a:lvl1pPr marL="0" indent="0" algn="ctr">
              <a:lnSpc>
                <a:spcPts val="2400"/>
              </a:lnSpc>
              <a:spcBef>
                <a:spcPts val="0"/>
              </a:spcBef>
              <a:buNone/>
              <a:defRPr sz="2000" b="0" cap="none" baseline="0">
                <a:solidFill>
                  <a:schemeClr val="bg1"/>
                </a:solidFill>
                <a:latin typeface="+mj-lt"/>
              </a:defRPr>
            </a:lvl1pPr>
          </a:lstStyle>
          <a:p>
            <a:pPr lvl="0"/>
            <a:r>
              <a:rPr lang="da-DK" noProof="0"/>
              <a:t>Undertitel kapitelslide</a:t>
            </a:r>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000" y="5760000"/>
            <a:ext cx="1692000" cy="664997"/>
          </a:xfrm>
          <a:prstGeom prst="rect">
            <a:avLst/>
          </a:prstGeom>
        </p:spPr>
      </p:pic>
    </p:spTree>
    <p:extLst>
      <p:ext uri="{BB962C8B-B14F-4D97-AF65-F5344CB8AC3E}">
        <p14:creationId xmlns:p14="http://schemas.microsoft.com/office/powerpoint/2010/main" val="1063556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fslutningsslide">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el 1"/>
          <p:cNvSpPr>
            <a:spLocks noGrp="1"/>
          </p:cNvSpPr>
          <p:nvPr>
            <p:ph type="title" hasCustomPrompt="1"/>
          </p:nvPr>
        </p:nvSpPr>
        <p:spPr>
          <a:xfrm>
            <a:off x="468000" y="2322846"/>
            <a:ext cx="11232000" cy="540000"/>
          </a:xfrm>
        </p:spPr>
        <p:txBody>
          <a:bodyPr anchor="b" anchorCtr="0">
            <a:noAutofit/>
          </a:bodyPr>
          <a:lstStyle>
            <a:lvl1pPr algn="ctr">
              <a:lnSpc>
                <a:spcPts val="3800"/>
              </a:lnSpc>
              <a:defRPr sz="3600" cap="none" spc="23" baseline="0">
                <a:solidFill>
                  <a:schemeClr val="bg1"/>
                </a:solidFill>
              </a:defRPr>
            </a:lvl1pPr>
          </a:lstStyle>
          <a:p>
            <a:r>
              <a:rPr lang="da-DK" noProof="0"/>
              <a:t>Titel afslutningsslide</a:t>
            </a:r>
          </a:p>
        </p:txBody>
      </p:sp>
      <p:sp>
        <p:nvSpPr>
          <p:cNvPr id="5" name="Pladsholder til tekst 4"/>
          <p:cNvSpPr>
            <a:spLocks noGrp="1"/>
          </p:cNvSpPr>
          <p:nvPr>
            <p:ph type="body" sz="quarter" idx="17" hasCustomPrompt="1"/>
          </p:nvPr>
        </p:nvSpPr>
        <p:spPr>
          <a:xfrm>
            <a:off x="468000" y="2965916"/>
            <a:ext cx="11232000" cy="361936"/>
          </a:xfrm>
        </p:spPr>
        <p:txBody>
          <a:bodyPr>
            <a:noAutofit/>
          </a:bodyPr>
          <a:lstStyle>
            <a:lvl1pPr marL="0" indent="0" algn="ctr">
              <a:lnSpc>
                <a:spcPts val="2400"/>
              </a:lnSpc>
              <a:spcBef>
                <a:spcPts val="0"/>
              </a:spcBef>
              <a:buNone/>
              <a:defRPr sz="2000" b="0" cap="none" baseline="0">
                <a:solidFill>
                  <a:schemeClr val="bg1"/>
                </a:solidFill>
                <a:latin typeface="+mj-lt"/>
              </a:defRPr>
            </a:lvl1pPr>
          </a:lstStyle>
          <a:p>
            <a:pPr lvl="0"/>
            <a:r>
              <a:rPr lang="da-DK" noProof="0"/>
              <a:t>Undertitel afslutningsslide</a:t>
            </a:r>
          </a:p>
        </p:txBody>
      </p:sp>
      <p:pic>
        <p:nvPicPr>
          <p:cNvPr id="9" name="Bille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8000" y="5760000"/>
            <a:ext cx="1692000" cy="664997"/>
          </a:xfrm>
          <a:prstGeom prst="rect">
            <a:avLst/>
          </a:prstGeom>
        </p:spPr>
      </p:pic>
    </p:spTree>
    <p:extLst>
      <p:ext uri="{BB962C8B-B14F-4D97-AF65-F5344CB8AC3E}">
        <p14:creationId xmlns:p14="http://schemas.microsoft.com/office/powerpoint/2010/main" val="3430080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slide ver. 2">
    <p:spTree>
      <p:nvGrpSpPr>
        <p:cNvPr id="1" name=""/>
        <p:cNvGrpSpPr/>
        <p:nvPr/>
      </p:nvGrpSpPr>
      <p:grpSpPr>
        <a:xfrm>
          <a:off x="0" y="0"/>
          <a:ext cx="0" cy="0"/>
          <a:chOff x="0" y="0"/>
          <a:chExt cx="0" cy="0"/>
        </a:xfrm>
      </p:grpSpPr>
      <p:pic>
        <p:nvPicPr>
          <p:cNvPr id="9" name="Bille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468000" y="3140968"/>
            <a:ext cx="11232000" cy="576792"/>
          </a:xfrm>
        </p:spPr>
        <p:txBody>
          <a:bodyPr anchor="b" anchorCtr="0">
            <a:noAutofit/>
          </a:bodyPr>
          <a:lstStyle>
            <a:lvl1pPr algn="l">
              <a:lnSpc>
                <a:spcPts val="4000"/>
              </a:lnSpc>
              <a:defRPr sz="4000" cap="none" spc="23" baseline="0">
                <a:solidFill>
                  <a:schemeClr val="bg1"/>
                </a:solidFill>
              </a:defRPr>
            </a:lvl1pPr>
          </a:lstStyle>
          <a:p>
            <a:r>
              <a:rPr lang="da-DK" noProof="0"/>
              <a:t>Titel</a:t>
            </a:r>
          </a:p>
        </p:txBody>
      </p:sp>
      <p:sp>
        <p:nvSpPr>
          <p:cNvPr id="5" name="Pladsholder til tekst 4"/>
          <p:cNvSpPr>
            <a:spLocks noGrp="1"/>
          </p:cNvSpPr>
          <p:nvPr>
            <p:ph type="body" sz="quarter" idx="17" hasCustomPrompt="1"/>
          </p:nvPr>
        </p:nvSpPr>
        <p:spPr>
          <a:xfrm>
            <a:off x="468000" y="3841444"/>
            <a:ext cx="11232000" cy="361936"/>
          </a:xfrm>
        </p:spPr>
        <p:txBody>
          <a:bodyPr>
            <a:noAutofit/>
          </a:bodyPr>
          <a:lstStyle>
            <a:lvl1pPr marL="0" indent="0" algn="l">
              <a:lnSpc>
                <a:spcPts val="2400"/>
              </a:lnSpc>
              <a:spcBef>
                <a:spcPts val="0"/>
              </a:spcBef>
              <a:buNone/>
              <a:defRPr sz="2200" b="0" cap="none" baseline="0">
                <a:solidFill>
                  <a:schemeClr val="bg1"/>
                </a:solidFill>
                <a:latin typeface="+mj-lt"/>
              </a:defRPr>
            </a:lvl1pPr>
          </a:lstStyle>
          <a:p>
            <a:pPr lvl="0"/>
            <a:r>
              <a:rPr lang="da-DK" noProof="0"/>
              <a:t>Undertitel</a:t>
            </a:r>
          </a:p>
        </p:txBody>
      </p:sp>
      <p:sp>
        <p:nvSpPr>
          <p:cNvPr id="10" name="Pladsholder til tekst 9"/>
          <p:cNvSpPr>
            <a:spLocks noGrp="1"/>
          </p:cNvSpPr>
          <p:nvPr>
            <p:ph type="body" sz="quarter" idx="18" hasCustomPrompt="1"/>
          </p:nvPr>
        </p:nvSpPr>
        <p:spPr>
          <a:xfrm>
            <a:off x="468312" y="404813"/>
            <a:ext cx="3600000" cy="252000"/>
          </a:xfrm>
        </p:spPr>
        <p:txBody>
          <a:bodyPr/>
          <a:lstStyle>
            <a:lvl1pPr marL="0" indent="0">
              <a:lnSpc>
                <a:spcPct val="100000"/>
              </a:lnSpc>
              <a:buNone/>
              <a:defRPr sz="1200" b="1">
                <a:solidFill>
                  <a:schemeClr val="bg1"/>
                </a:solidFill>
              </a:defRPr>
            </a:lvl1pPr>
          </a:lstStyle>
          <a:p>
            <a:pPr lvl="0"/>
            <a:r>
              <a:rPr lang="en-GB" noProof="0" err="1"/>
              <a:t>Indsæt</a:t>
            </a:r>
            <a:r>
              <a:rPr lang="en-GB" noProof="0"/>
              <a:t> </a:t>
            </a:r>
            <a:r>
              <a:rPr lang="en-GB" noProof="0" err="1"/>
              <a:t>navn</a:t>
            </a:r>
            <a:r>
              <a:rPr lang="en-GB" noProof="0"/>
              <a:t>, </a:t>
            </a:r>
            <a:r>
              <a:rPr lang="en-GB" noProof="0" err="1"/>
              <a:t>uddannelse</a:t>
            </a:r>
            <a:r>
              <a:rPr lang="en-GB" noProof="0"/>
              <a:t> </a:t>
            </a:r>
            <a:r>
              <a:rPr lang="en-GB" noProof="0" err="1"/>
              <a:t>eller</a:t>
            </a:r>
            <a:r>
              <a:rPr lang="en-GB" noProof="0"/>
              <a:t> </a:t>
            </a:r>
            <a:r>
              <a:rPr lang="en-GB" noProof="0" err="1"/>
              <a:t>kontekst</a:t>
            </a:r>
            <a:endParaRPr lang="en-GB" noProof="0"/>
          </a:p>
        </p:txBody>
      </p:sp>
      <p:pic>
        <p:nvPicPr>
          <p:cNvPr id="13" name="Billed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6012000"/>
            <a:ext cx="2340000" cy="360000"/>
          </a:xfrm>
          <a:prstGeom prst="rect">
            <a:avLst/>
          </a:prstGeom>
        </p:spPr>
      </p:pic>
    </p:spTree>
    <p:extLst>
      <p:ext uri="{BB962C8B-B14F-4D97-AF65-F5344CB8AC3E}">
        <p14:creationId xmlns:p14="http://schemas.microsoft.com/office/powerpoint/2010/main" val="118093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lide ver. 3">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468000" y="3140968"/>
            <a:ext cx="11232000" cy="576792"/>
          </a:xfrm>
        </p:spPr>
        <p:txBody>
          <a:bodyPr anchor="b" anchorCtr="0">
            <a:noAutofit/>
          </a:bodyPr>
          <a:lstStyle>
            <a:lvl1pPr algn="l">
              <a:lnSpc>
                <a:spcPts val="4000"/>
              </a:lnSpc>
              <a:defRPr sz="4000" cap="none" spc="23" baseline="0">
                <a:solidFill>
                  <a:schemeClr val="bg1"/>
                </a:solidFill>
              </a:defRPr>
            </a:lvl1pPr>
          </a:lstStyle>
          <a:p>
            <a:r>
              <a:rPr lang="en-GB" noProof="0" err="1"/>
              <a:t>Titel</a:t>
            </a:r>
            <a:endParaRPr lang="en-GB" noProof="0"/>
          </a:p>
        </p:txBody>
      </p:sp>
      <p:sp>
        <p:nvSpPr>
          <p:cNvPr id="5" name="Pladsholder til tekst 4"/>
          <p:cNvSpPr>
            <a:spLocks noGrp="1"/>
          </p:cNvSpPr>
          <p:nvPr>
            <p:ph type="body" sz="quarter" idx="17" hasCustomPrompt="1"/>
          </p:nvPr>
        </p:nvSpPr>
        <p:spPr>
          <a:xfrm>
            <a:off x="468000" y="3841444"/>
            <a:ext cx="11232000" cy="361936"/>
          </a:xfrm>
        </p:spPr>
        <p:txBody>
          <a:bodyPr>
            <a:noAutofit/>
          </a:bodyPr>
          <a:lstStyle>
            <a:lvl1pPr marL="0" indent="0" algn="l">
              <a:lnSpc>
                <a:spcPts val="2400"/>
              </a:lnSpc>
              <a:spcBef>
                <a:spcPts val="0"/>
              </a:spcBef>
              <a:buNone/>
              <a:defRPr sz="2200" b="0" cap="none" baseline="0">
                <a:solidFill>
                  <a:schemeClr val="bg1"/>
                </a:solidFill>
                <a:latin typeface="+mj-lt"/>
              </a:defRPr>
            </a:lvl1pPr>
          </a:lstStyle>
          <a:p>
            <a:pPr lvl="0"/>
            <a:r>
              <a:rPr lang="en-GB" noProof="0" err="1"/>
              <a:t>Undertitel</a:t>
            </a:r>
            <a:endParaRPr lang="en-GB" noProof="0"/>
          </a:p>
        </p:txBody>
      </p:sp>
      <p:sp>
        <p:nvSpPr>
          <p:cNvPr id="10" name="Pladsholder til tekst 9"/>
          <p:cNvSpPr>
            <a:spLocks noGrp="1"/>
          </p:cNvSpPr>
          <p:nvPr>
            <p:ph type="body" sz="quarter" idx="18" hasCustomPrompt="1"/>
          </p:nvPr>
        </p:nvSpPr>
        <p:spPr>
          <a:xfrm>
            <a:off x="468312" y="404813"/>
            <a:ext cx="3600000" cy="252000"/>
          </a:xfrm>
        </p:spPr>
        <p:txBody>
          <a:bodyPr/>
          <a:lstStyle>
            <a:lvl1pPr marL="0" indent="0">
              <a:lnSpc>
                <a:spcPct val="100000"/>
              </a:lnSpc>
              <a:buNone/>
              <a:defRPr sz="1200" b="1">
                <a:solidFill>
                  <a:schemeClr val="bg1"/>
                </a:solidFill>
              </a:defRPr>
            </a:lvl1pPr>
          </a:lstStyle>
          <a:p>
            <a:pPr lvl="0"/>
            <a:r>
              <a:rPr lang="en-GB" noProof="0" err="1"/>
              <a:t>Indsæt</a:t>
            </a:r>
            <a:r>
              <a:rPr lang="en-GB" noProof="0"/>
              <a:t> </a:t>
            </a:r>
            <a:r>
              <a:rPr lang="en-GB" noProof="0" err="1"/>
              <a:t>navn</a:t>
            </a:r>
            <a:r>
              <a:rPr lang="en-GB" noProof="0"/>
              <a:t>, </a:t>
            </a:r>
            <a:r>
              <a:rPr lang="en-GB" noProof="0" err="1"/>
              <a:t>uddannelse</a:t>
            </a:r>
            <a:r>
              <a:rPr lang="en-GB" noProof="0"/>
              <a:t> </a:t>
            </a:r>
            <a:r>
              <a:rPr lang="en-GB" noProof="0" err="1"/>
              <a:t>eller</a:t>
            </a:r>
            <a:r>
              <a:rPr lang="en-GB" noProof="0"/>
              <a:t> </a:t>
            </a:r>
            <a:r>
              <a:rPr lang="en-GB" noProof="0" err="1"/>
              <a:t>kontekst</a:t>
            </a:r>
            <a:endParaRPr lang="en-GB" noProof="0"/>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6012000"/>
            <a:ext cx="2340000" cy="360000"/>
          </a:xfrm>
          <a:prstGeom prst="rect">
            <a:avLst/>
          </a:prstGeom>
        </p:spPr>
      </p:pic>
    </p:spTree>
    <p:extLst>
      <p:ext uri="{BB962C8B-B14F-4D97-AF65-F5344CB8AC3E}">
        <p14:creationId xmlns:p14="http://schemas.microsoft.com/office/powerpoint/2010/main" val="268048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lide ver. 4">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468000" y="3140968"/>
            <a:ext cx="11232000" cy="576792"/>
          </a:xfrm>
        </p:spPr>
        <p:txBody>
          <a:bodyPr anchor="b" anchorCtr="0">
            <a:noAutofit/>
          </a:bodyPr>
          <a:lstStyle>
            <a:lvl1pPr algn="l">
              <a:lnSpc>
                <a:spcPts val="4000"/>
              </a:lnSpc>
              <a:defRPr sz="4000" cap="none" spc="23" baseline="0">
                <a:solidFill>
                  <a:schemeClr val="bg1"/>
                </a:solidFill>
              </a:defRPr>
            </a:lvl1pPr>
          </a:lstStyle>
          <a:p>
            <a:r>
              <a:rPr lang="en-GB" noProof="0" err="1"/>
              <a:t>Titel</a:t>
            </a:r>
            <a:endParaRPr lang="en-GB" noProof="0"/>
          </a:p>
        </p:txBody>
      </p:sp>
      <p:sp>
        <p:nvSpPr>
          <p:cNvPr id="5" name="Pladsholder til tekst 4"/>
          <p:cNvSpPr>
            <a:spLocks noGrp="1"/>
          </p:cNvSpPr>
          <p:nvPr>
            <p:ph type="body" sz="quarter" idx="17" hasCustomPrompt="1"/>
          </p:nvPr>
        </p:nvSpPr>
        <p:spPr>
          <a:xfrm>
            <a:off x="468000" y="3841444"/>
            <a:ext cx="11232000" cy="361936"/>
          </a:xfrm>
        </p:spPr>
        <p:txBody>
          <a:bodyPr>
            <a:noAutofit/>
          </a:bodyPr>
          <a:lstStyle>
            <a:lvl1pPr marL="0" indent="0" algn="l">
              <a:lnSpc>
                <a:spcPts val="2400"/>
              </a:lnSpc>
              <a:spcBef>
                <a:spcPts val="0"/>
              </a:spcBef>
              <a:buNone/>
              <a:defRPr sz="2200" b="0" cap="none" baseline="0">
                <a:solidFill>
                  <a:schemeClr val="bg1"/>
                </a:solidFill>
                <a:latin typeface="+mj-lt"/>
              </a:defRPr>
            </a:lvl1pPr>
          </a:lstStyle>
          <a:p>
            <a:pPr lvl="0"/>
            <a:r>
              <a:rPr lang="en-GB" noProof="0" err="1"/>
              <a:t>Undertitel</a:t>
            </a:r>
            <a:endParaRPr lang="en-GB" noProof="0"/>
          </a:p>
        </p:txBody>
      </p:sp>
      <p:sp>
        <p:nvSpPr>
          <p:cNvPr id="10" name="Pladsholder til tekst 9"/>
          <p:cNvSpPr>
            <a:spLocks noGrp="1"/>
          </p:cNvSpPr>
          <p:nvPr>
            <p:ph type="body" sz="quarter" idx="18" hasCustomPrompt="1"/>
          </p:nvPr>
        </p:nvSpPr>
        <p:spPr>
          <a:xfrm>
            <a:off x="468312" y="404813"/>
            <a:ext cx="3600000" cy="252000"/>
          </a:xfrm>
        </p:spPr>
        <p:txBody>
          <a:bodyPr/>
          <a:lstStyle>
            <a:lvl1pPr marL="0" indent="0">
              <a:lnSpc>
                <a:spcPct val="100000"/>
              </a:lnSpc>
              <a:buNone/>
              <a:defRPr sz="1200" b="1">
                <a:solidFill>
                  <a:schemeClr val="bg1"/>
                </a:solidFill>
              </a:defRPr>
            </a:lvl1pPr>
          </a:lstStyle>
          <a:p>
            <a:pPr lvl="0"/>
            <a:r>
              <a:rPr lang="en-GB" noProof="0" err="1"/>
              <a:t>Indsæt</a:t>
            </a:r>
            <a:r>
              <a:rPr lang="en-GB" noProof="0"/>
              <a:t> </a:t>
            </a:r>
            <a:r>
              <a:rPr lang="en-GB" noProof="0" err="1"/>
              <a:t>navn</a:t>
            </a:r>
            <a:r>
              <a:rPr lang="en-GB" noProof="0"/>
              <a:t>, </a:t>
            </a:r>
            <a:r>
              <a:rPr lang="en-GB" noProof="0" err="1"/>
              <a:t>uddannelse</a:t>
            </a:r>
            <a:r>
              <a:rPr lang="en-GB" noProof="0"/>
              <a:t> </a:t>
            </a:r>
            <a:r>
              <a:rPr lang="en-GB" noProof="0" err="1"/>
              <a:t>eller</a:t>
            </a:r>
            <a:r>
              <a:rPr lang="en-GB" noProof="0"/>
              <a:t> </a:t>
            </a:r>
            <a:r>
              <a:rPr lang="en-GB" noProof="0" err="1"/>
              <a:t>kontekst</a:t>
            </a:r>
            <a:endParaRPr lang="en-GB" noProof="0"/>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6012000"/>
            <a:ext cx="2340000" cy="360000"/>
          </a:xfrm>
          <a:prstGeom prst="rect">
            <a:avLst/>
          </a:prstGeom>
        </p:spPr>
      </p:pic>
    </p:spTree>
    <p:extLst>
      <p:ext uri="{BB962C8B-B14F-4D97-AF65-F5344CB8AC3E}">
        <p14:creationId xmlns:p14="http://schemas.microsoft.com/office/powerpoint/2010/main" val="343388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og indholdsobjekt">
    <p:spTree>
      <p:nvGrpSpPr>
        <p:cNvPr id="1" name=""/>
        <p:cNvGrpSpPr/>
        <p:nvPr/>
      </p:nvGrpSpPr>
      <p:grpSpPr>
        <a:xfrm>
          <a:off x="0" y="0"/>
          <a:ext cx="0" cy="0"/>
          <a:chOff x="0" y="0"/>
          <a:chExt cx="0" cy="0"/>
        </a:xfrm>
      </p:grpSpPr>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
        <p:nvSpPr>
          <p:cNvPr id="9" name="Titel 1"/>
          <p:cNvSpPr>
            <a:spLocks noGrp="1"/>
          </p:cNvSpPr>
          <p:nvPr>
            <p:ph type="title" hasCustomPrompt="1"/>
          </p:nvPr>
        </p:nvSpPr>
        <p:spPr>
          <a:xfrm>
            <a:off x="468000" y="756000"/>
            <a:ext cx="11232000" cy="468000"/>
          </a:xfrm>
        </p:spPr>
        <p:txBody>
          <a:bodyPr/>
          <a:lstStyle>
            <a:lvl1pPr>
              <a:defRPr/>
            </a:lvl1pPr>
          </a:lstStyle>
          <a:p>
            <a:r>
              <a:rPr lang="da-DK" noProof="0"/>
              <a:t>Overskrift</a:t>
            </a:r>
          </a:p>
        </p:txBody>
      </p:sp>
      <p:sp>
        <p:nvSpPr>
          <p:cNvPr id="10" name="Pladsholder til tekst 3"/>
          <p:cNvSpPr>
            <a:spLocks noGrp="1"/>
          </p:cNvSpPr>
          <p:nvPr>
            <p:ph type="body" sz="quarter" idx="13" hasCustomPrompt="1"/>
          </p:nvPr>
        </p:nvSpPr>
        <p:spPr>
          <a:xfrm>
            <a:off x="480485" y="1548000"/>
            <a:ext cx="11231033" cy="3960000"/>
          </a:xfrm>
        </p:spPr>
        <p:txBody>
          <a:bodyPr/>
          <a:lstStyle>
            <a:lvl1pPr>
              <a:defRPr/>
            </a:lvl1pPr>
            <a:lvl2pPr>
              <a:defRPr/>
            </a:lvl2pPr>
            <a:lvl3pPr>
              <a:spcAft>
                <a:spcPts val="200"/>
              </a:spcAft>
              <a:defRPr/>
            </a:lvl3pPr>
            <a:lvl4pPr>
              <a:spcAft>
                <a:spcPts val="200"/>
              </a:spcAft>
              <a:defRPr/>
            </a:lvl4pPr>
            <a:lvl5pPr>
              <a:spcAft>
                <a:spcPts val="200"/>
              </a:spcAft>
              <a:defRPr/>
            </a:lvl5pPr>
          </a:lstStyle>
          <a:p>
            <a:pPr lvl="0"/>
            <a:r>
              <a:rPr lang="da-DK" noProof="0"/>
              <a:t>Tekst</a:t>
            </a:r>
          </a:p>
          <a:p>
            <a:pPr lvl="1"/>
            <a:r>
              <a:rPr lang="da-DK" noProof="0"/>
              <a:t>Tekst</a:t>
            </a:r>
          </a:p>
          <a:p>
            <a:pPr lvl="2"/>
            <a:r>
              <a:rPr lang="da-DK" noProof="0"/>
              <a:t>Tekst</a:t>
            </a:r>
          </a:p>
          <a:p>
            <a:pPr lvl="3"/>
            <a:r>
              <a:rPr lang="da-DK" noProof="0"/>
              <a:t>Tekst</a:t>
            </a:r>
          </a:p>
          <a:p>
            <a:pPr lvl="4"/>
            <a:r>
              <a:rPr lang="da-DK" noProof="0"/>
              <a:t>Tekst</a:t>
            </a:r>
          </a:p>
        </p:txBody>
      </p:sp>
      <p:sp>
        <p:nvSpPr>
          <p:cNvPr id="2" name="Pladsholder til dato 1"/>
          <p:cNvSpPr>
            <a:spLocks noGrp="1"/>
          </p:cNvSpPr>
          <p:nvPr>
            <p:ph type="dt" sz="half" idx="14"/>
          </p:nvPr>
        </p:nvSpPr>
        <p:spPr/>
        <p:txBody>
          <a:bodyPr/>
          <a:lstStyle/>
          <a:p>
            <a:fld id="{B7AE9C44-9DAE-47EA-BF7B-527501938C3F}" type="datetimeFigureOut">
              <a:rPr lang="en-US" smtClean="0"/>
              <a:t>11/25/2020</a:t>
            </a:fld>
            <a:endParaRPr lang="en-US"/>
          </a:p>
        </p:txBody>
      </p:sp>
    </p:spTree>
    <p:extLst>
      <p:ext uri="{BB962C8B-B14F-4D97-AF65-F5344CB8AC3E}">
        <p14:creationId xmlns:p14="http://schemas.microsoft.com/office/powerpoint/2010/main" val="206084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8" name="Pladsholder til indhold 7"/>
          <p:cNvSpPr>
            <a:spLocks noGrp="1"/>
          </p:cNvSpPr>
          <p:nvPr>
            <p:ph sz="quarter" idx="18" hasCustomPrompt="1"/>
          </p:nvPr>
        </p:nvSpPr>
        <p:spPr>
          <a:xfrm>
            <a:off x="8124000" y="0"/>
            <a:ext cx="4068000" cy="6858000"/>
          </a:xfrm>
        </p:spPr>
        <p:txBody>
          <a:bodyPr/>
          <a:lstStyle>
            <a:lvl1pPr marL="0" indent="0">
              <a:lnSpc>
                <a:spcPts val="2400"/>
              </a:lnSpc>
              <a:buNone/>
              <a:defRPr sz="2000"/>
            </a:lvl1pPr>
          </a:lstStyle>
          <a:p>
            <a:pPr lvl="0"/>
            <a:r>
              <a:rPr lang="da-DK" noProof="0"/>
              <a:t>Indsæt element</a:t>
            </a:r>
          </a:p>
        </p:txBody>
      </p:sp>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
        <p:nvSpPr>
          <p:cNvPr id="9" name="Titel 1"/>
          <p:cNvSpPr>
            <a:spLocks noGrp="1"/>
          </p:cNvSpPr>
          <p:nvPr>
            <p:ph type="title" hasCustomPrompt="1"/>
          </p:nvPr>
        </p:nvSpPr>
        <p:spPr>
          <a:xfrm>
            <a:off x="467999" y="756000"/>
            <a:ext cx="7200000" cy="1016816"/>
          </a:xfrm>
        </p:spPr>
        <p:txBody>
          <a:bodyPr/>
          <a:lstStyle>
            <a:lvl1pPr>
              <a:defRPr baseline="0"/>
            </a:lvl1pPr>
          </a:lstStyle>
          <a:p>
            <a:r>
              <a:rPr lang="da-DK" noProof="0"/>
              <a:t>Overskrift (2 linjer)</a:t>
            </a:r>
          </a:p>
        </p:txBody>
      </p:sp>
      <p:sp>
        <p:nvSpPr>
          <p:cNvPr id="6" name="Pladsholder til tekst 5"/>
          <p:cNvSpPr>
            <a:spLocks noGrp="1"/>
          </p:cNvSpPr>
          <p:nvPr>
            <p:ph type="body" sz="quarter" idx="17" hasCustomPrompt="1"/>
          </p:nvPr>
        </p:nvSpPr>
        <p:spPr>
          <a:xfrm>
            <a:off x="467998" y="1916832"/>
            <a:ext cx="7200000" cy="3591168"/>
          </a:xfrm>
        </p:spPr>
        <p:txBody>
          <a:bodyPr/>
          <a:lstStyle>
            <a:lvl1pPr marL="0" indent="0">
              <a:lnSpc>
                <a:spcPts val="2400"/>
              </a:lnSpc>
              <a:buNone/>
              <a:defRPr sz="2000"/>
            </a:lvl1pPr>
          </a:lstStyle>
          <a:p>
            <a:pPr lvl="0"/>
            <a:r>
              <a:rPr lang="da-DK" noProof="0"/>
              <a:t>Tekst</a:t>
            </a:r>
          </a:p>
        </p:txBody>
      </p:sp>
      <p:sp>
        <p:nvSpPr>
          <p:cNvPr id="15" name="Pladsholder til dato 14"/>
          <p:cNvSpPr>
            <a:spLocks noGrp="1"/>
          </p:cNvSpPr>
          <p:nvPr>
            <p:ph type="dt" sz="half" idx="19"/>
          </p:nvPr>
        </p:nvSpPr>
        <p:spPr/>
        <p:txBody>
          <a:bodyPr/>
          <a:lstStyle/>
          <a:p>
            <a:fld id="{B7AE9C44-9DAE-47EA-BF7B-527501938C3F}" type="datetimeFigureOut">
              <a:rPr lang="en-US" smtClean="0"/>
              <a:t>11/25/2020</a:t>
            </a:fld>
            <a:endParaRPr lang="en-US"/>
          </a:p>
        </p:txBody>
      </p:sp>
    </p:spTree>
    <p:extLst>
      <p:ext uri="{BB962C8B-B14F-4D97-AF65-F5344CB8AC3E}">
        <p14:creationId xmlns:p14="http://schemas.microsoft.com/office/powerpoint/2010/main" val="147489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re indholdsobjekter">
    <p:spTree>
      <p:nvGrpSpPr>
        <p:cNvPr id="1" name=""/>
        <p:cNvGrpSpPr/>
        <p:nvPr/>
      </p:nvGrpSpPr>
      <p:grpSpPr>
        <a:xfrm>
          <a:off x="0" y="0"/>
          <a:ext cx="0" cy="0"/>
          <a:chOff x="0" y="0"/>
          <a:chExt cx="0" cy="0"/>
        </a:xfrm>
      </p:grpSpPr>
      <p:sp>
        <p:nvSpPr>
          <p:cNvPr id="7" name="Pladsholder til indhold 7"/>
          <p:cNvSpPr>
            <a:spLocks noGrp="1"/>
          </p:cNvSpPr>
          <p:nvPr>
            <p:ph sz="quarter" idx="20" hasCustomPrompt="1"/>
          </p:nvPr>
        </p:nvSpPr>
        <p:spPr>
          <a:xfrm>
            <a:off x="8123730" y="3524228"/>
            <a:ext cx="4068000" cy="3330000"/>
          </a:xfrm>
        </p:spPr>
        <p:txBody>
          <a:bodyPr/>
          <a:lstStyle>
            <a:lvl1pPr marL="0" indent="0">
              <a:lnSpc>
                <a:spcPts val="2400"/>
              </a:lnSpc>
              <a:buNone/>
              <a:defRPr sz="2000"/>
            </a:lvl1pPr>
          </a:lstStyle>
          <a:p>
            <a:pPr lvl="0"/>
            <a:r>
              <a:rPr lang="da-DK" noProof="0"/>
              <a:t>Indsæt element</a:t>
            </a:r>
          </a:p>
        </p:txBody>
      </p:sp>
      <p:sp>
        <p:nvSpPr>
          <p:cNvPr id="8" name="Pladsholder til indhold 7"/>
          <p:cNvSpPr>
            <a:spLocks noGrp="1"/>
          </p:cNvSpPr>
          <p:nvPr>
            <p:ph sz="quarter" idx="18" hasCustomPrompt="1"/>
          </p:nvPr>
        </p:nvSpPr>
        <p:spPr>
          <a:xfrm>
            <a:off x="8124000" y="0"/>
            <a:ext cx="4068000" cy="3330000"/>
          </a:xfrm>
        </p:spPr>
        <p:txBody>
          <a:bodyPr/>
          <a:lstStyle>
            <a:lvl1pPr marL="0" indent="0">
              <a:lnSpc>
                <a:spcPts val="2400"/>
              </a:lnSpc>
              <a:buNone/>
              <a:defRPr sz="2000"/>
            </a:lvl1pPr>
          </a:lstStyle>
          <a:p>
            <a:pPr lvl="0"/>
            <a:r>
              <a:rPr lang="da-DK" noProof="0"/>
              <a:t>Indsæt element</a:t>
            </a:r>
          </a:p>
        </p:txBody>
      </p:sp>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
        <p:nvSpPr>
          <p:cNvPr id="9" name="Titel 1"/>
          <p:cNvSpPr>
            <a:spLocks noGrp="1"/>
          </p:cNvSpPr>
          <p:nvPr>
            <p:ph type="title" hasCustomPrompt="1"/>
          </p:nvPr>
        </p:nvSpPr>
        <p:spPr>
          <a:xfrm>
            <a:off x="467999" y="756000"/>
            <a:ext cx="7200000" cy="1016816"/>
          </a:xfrm>
        </p:spPr>
        <p:txBody>
          <a:bodyPr/>
          <a:lstStyle>
            <a:lvl1pPr>
              <a:defRPr baseline="0"/>
            </a:lvl1pPr>
          </a:lstStyle>
          <a:p>
            <a:r>
              <a:rPr lang="da-DK" noProof="0"/>
              <a:t>Overskrift (2 linjer)</a:t>
            </a:r>
          </a:p>
        </p:txBody>
      </p:sp>
      <p:sp>
        <p:nvSpPr>
          <p:cNvPr id="6" name="Pladsholder til tekst 5"/>
          <p:cNvSpPr>
            <a:spLocks noGrp="1"/>
          </p:cNvSpPr>
          <p:nvPr>
            <p:ph type="body" sz="quarter" idx="17" hasCustomPrompt="1"/>
          </p:nvPr>
        </p:nvSpPr>
        <p:spPr>
          <a:xfrm>
            <a:off x="467998" y="1916832"/>
            <a:ext cx="7200000" cy="3591168"/>
          </a:xfrm>
        </p:spPr>
        <p:txBody>
          <a:bodyPr/>
          <a:lstStyle>
            <a:lvl1pPr marL="0" indent="0">
              <a:lnSpc>
                <a:spcPts val="2400"/>
              </a:lnSpc>
              <a:buNone/>
              <a:defRPr sz="2000"/>
            </a:lvl1pPr>
          </a:lstStyle>
          <a:p>
            <a:pPr lvl="0"/>
            <a:r>
              <a:rPr lang="da-DK" noProof="0"/>
              <a:t>Tekst</a:t>
            </a:r>
          </a:p>
        </p:txBody>
      </p:sp>
      <p:sp>
        <p:nvSpPr>
          <p:cNvPr id="15" name="Pladsholder til dato 14"/>
          <p:cNvSpPr>
            <a:spLocks noGrp="1"/>
          </p:cNvSpPr>
          <p:nvPr>
            <p:ph type="dt" sz="half" idx="19"/>
          </p:nvPr>
        </p:nvSpPr>
        <p:spPr/>
        <p:txBody>
          <a:bodyPr/>
          <a:lstStyle/>
          <a:p>
            <a:fld id="{B7AE9C44-9DAE-47EA-BF7B-527501938C3F}" type="datetimeFigureOut">
              <a:rPr lang="en-US" smtClean="0"/>
              <a:t>11/25/2020</a:t>
            </a:fld>
            <a:endParaRPr lang="en-US"/>
          </a:p>
        </p:txBody>
      </p:sp>
    </p:spTree>
    <p:extLst>
      <p:ext uri="{BB962C8B-B14F-4D97-AF65-F5344CB8AC3E}">
        <p14:creationId xmlns:p14="http://schemas.microsoft.com/office/powerpoint/2010/main" val="3635416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
        <p:nvSpPr>
          <p:cNvPr id="9" name="Titel 1"/>
          <p:cNvSpPr>
            <a:spLocks noGrp="1"/>
          </p:cNvSpPr>
          <p:nvPr>
            <p:ph type="title" hasCustomPrompt="1"/>
          </p:nvPr>
        </p:nvSpPr>
        <p:spPr>
          <a:xfrm>
            <a:off x="468000" y="756000"/>
            <a:ext cx="11232000" cy="468000"/>
          </a:xfrm>
        </p:spPr>
        <p:txBody>
          <a:bodyPr/>
          <a:lstStyle>
            <a:lvl1pPr>
              <a:defRPr/>
            </a:lvl1pPr>
          </a:lstStyle>
          <a:p>
            <a:r>
              <a:rPr lang="da-DK" noProof="0"/>
              <a:t>Overskrift</a:t>
            </a:r>
          </a:p>
        </p:txBody>
      </p:sp>
      <p:sp>
        <p:nvSpPr>
          <p:cNvPr id="16" name="Pladsholder til tekst 9"/>
          <p:cNvSpPr>
            <a:spLocks noGrp="1"/>
          </p:cNvSpPr>
          <p:nvPr>
            <p:ph type="body" sz="quarter" idx="19" hasCustomPrompt="1"/>
          </p:nvPr>
        </p:nvSpPr>
        <p:spPr>
          <a:xfrm>
            <a:off x="468000" y="1548000"/>
            <a:ext cx="5457600" cy="648000"/>
          </a:xfrm>
        </p:spPr>
        <p:txBody>
          <a:bodyPr/>
          <a:lstStyle>
            <a:lvl1pPr marL="0" indent="0">
              <a:lnSpc>
                <a:spcPts val="2400"/>
              </a:lnSpc>
              <a:buNone/>
              <a:defRPr sz="2000" b="0">
                <a:solidFill>
                  <a:schemeClr val="bg2"/>
                </a:solidFill>
              </a:defRPr>
            </a:lvl1pPr>
          </a:lstStyle>
          <a:p>
            <a:pPr lvl="0"/>
            <a:r>
              <a:rPr lang="da-DK" noProof="0"/>
              <a:t>Tekst</a:t>
            </a:r>
          </a:p>
        </p:txBody>
      </p:sp>
      <p:sp>
        <p:nvSpPr>
          <p:cNvPr id="17" name="Pladsholder til indhold 7"/>
          <p:cNvSpPr>
            <a:spLocks noGrp="1"/>
          </p:cNvSpPr>
          <p:nvPr>
            <p:ph sz="quarter" idx="20" hasCustomPrompt="1"/>
          </p:nvPr>
        </p:nvSpPr>
        <p:spPr>
          <a:xfrm>
            <a:off x="468000" y="2196000"/>
            <a:ext cx="5457600" cy="3312256"/>
          </a:xfrm>
        </p:spPr>
        <p:txBody>
          <a:bodyPr/>
          <a:lstStyle>
            <a:lvl1pPr>
              <a:lnSpc>
                <a:spcPts val="2400"/>
              </a:lnSpc>
              <a:defRPr sz="2000"/>
            </a:lvl1pPr>
            <a:lvl2pPr>
              <a:lnSpc>
                <a:spcPts val="2400"/>
              </a:lnSpc>
              <a:defRPr sz="2000"/>
            </a:lvl2pPr>
            <a:lvl3pPr>
              <a:lnSpc>
                <a:spcPts val="2400"/>
              </a:lnSpc>
              <a:defRPr sz="2000"/>
            </a:lvl3pPr>
            <a:lvl4pPr>
              <a:lnSpc>
                <a:spcPts val="2400"/>
              </a:lnSpc>
              <a:defRPr sz="2000"/>
            </a:lvl4pPr>
            <a:lvl5pPr>
              <a:lnSpc>
                <a:spcPts val="2400"/>
              </a:lnSpc>
              <a:defRPr sz="2000"/>
            </a:lvl5pPr>
          </a:lstStyle>
          <a:p>
            <a:pPr lvl="0"/>
            <a:r>
              <a:rPr lang="da-DK" noProof="0"/>
              <a:t>Indsæt tekst eller element</a:t>
            </a:r>
          </a:p>
        </p:txBody>
      </p:sp>
      <p:sp>
        <p:nvSpPr>
          <p:cNvPr id="18" name="Pladsholder til indhold 7"/>
          <p:cNvSpPr>
            <a:spLocks noGrp="1"/>
          </p:cNvSpPr>
          <p:nvPr>
            <p:ph sz="quarter" idx="21" hasCustomPrompt="1"/>
          </p:nvPr>
        </p:nvSpPr>
        <p:spPr>
          <a:xfrm>
            <a:off x="6240016" y="2196000"/>
            <a:ext cx="5458159" cy="3312256"/>
          </a:xfrm>
        </p:spPr>
        <p:txBody>
          <a:bodyPr/>
          <a:lstStyle>
            <a:lvl1pPr>
              <a:lnSpc>
                <a:spcPts val="2400"/>
              </a:lnSpc>
              <a:defRPr sz="2000"/>
            </a:lvl1pPr>
            <a:lvl2pPr>
              <a:lnSpc>
                <a:spcPts val="2400"/>
              </a:lnSpc>
              <a:defRPr sz="2000"/>
            </a:lvl2pPr>
            <a:lvl3pPr>
              <a:lnSpc>
                <a:spcPts val="2400"/>
              </a:lnSpc>
              <a:defRPr sz="2000"/>
            </a:lvl3pPr>
            <a:lvl4pPr>
              <a:lnSpc>
                <a:spcPts val="2400"/>
              </a:lnSpc>
              <a:defRPr sz="2000"/>
            </a:lvl4pPr>
            <a:lvl5pPr>
              <a:lnSpc>
                <a:spcPts val="2400"/>
              </a:lnSpc>
              <a:defRPr sz="2000"/>
            </a:lvl5pPr>
          </a:lstStyle>
          <a:p>
            <a:pPr lvl="0"/>
            <a:r>
              <a:rPr lang="da-DK" noProof="0"/>
              <a:t>Indsæt tekst eller element</a:t>
            </a:r>
          </a:p>
        </p:txBody>
      </p:sp>
      <p:sp>
        <p:nvSpPr>
          <p:cNvPr id="21" name="Pladsholder til tekst 9"/>
          <p:cNvSpPr>
            <a:spLocks noGrp="1"/>
          </p:cNvSpPr>
          <p:nvPr>
            <p:ph type="body" sz="quarter" idx="22" hasCustomPrompt="1"/>
          </p:nvPr>
        </p:nvSpPr>
        <p:spPr>
          <a:xfrm>
            <a:off x="6240016" y="1548000"/>
            <a:ext cx="5457600" cy="648000"/>
          </a:xfrm>
        </p:spPr>
        <p:txBody>
          <a:bodyPr/>
          <a:lstStyle>
            <a:lvl1pPr marL="0" indent="0">
              <a:lnSpc>
                <a:spcPts val="2400"/>
              </a:lnSpc>
              <a:buNone/>
              <a:defRPr sz="2000" b="0">
                <a:solidFill>
                  <a:schemeClr val="bg2"/>
                </a:solidFill>
              </a:defRPr>
            </a:lvl1pPr>
          </a:lstStyle>
          <a:p>
            <a:pPr lvl="0"/>
            <a:r>
              <a:rPr lang="da-DK" noProof="0"/>
              <a:t>Tekst</a:t>
            </a:r>
          </a:p>
        </p:txBody>
      </p:sp>
      <p:sp>
        <p:nvSpPr>
          <p:cNvPr id="2" name="Pladsholder til dato 1"/>
          <p:cNvSpPr>
            <a:spLocks noGrp="1"/>
          </p:cNvSpPr>
          <p:nvPr>
            <p:ph type="dt" sz="half" idx="23"/>
          </p:nvPr>
        </p:nvSpPr>
        <p:spPr/>
        <p:txBody>
          <a:bodyPr/>
          <a:lstStyle/>
          <a:p>
            <a:fld id="{B7AE9C44-9DAE-47EA-BF7B-527501938C3F}" type="datetimeFigureOut">
              <a:rPr lang="en-US" smtClean="0"/>
              <a:t>11/25/2020</a:t>
            </a:fld>
            <a:endParaRPr lang="en-US"/>
          </a:p>
        </p:txBody>
      </p:sp>
    </p:spTree>
    <p:extLst>
      <p:ext uri="{BB962C8B-B14F-4D97-AF65-F5344CB8AC3E}">
        <p14:creationId xmlns:p14="http://schemas.microsoft.com/office/powerpoint/2010/main" val="191028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dhold med billedtekst">
    <p:spTree>
      <p:nvGrpSpPr>
        <p:cNvPr id="1" name=""/>
        <p:cNvGrpSpPr/>
        <p:nvPr/>
      </p:nvGrpSpPr>
      <p:grpSpPr>
        <a:xfrm>
          <a:off x="0" y="0"/>
          <a:ext cx="0" cy="0"/>
          <a:chOff x="0" y="0"/>
          <a:chExt cx="0" cy="0"/>
        </a:xfrm>
      </p:grpSpPr>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
        <p:nvSpPr>
          <p:cNvPr id="16" name="Pladsholder til tekst 9"/>
          <p:cNvSpPr>
            <a:spLocks noGrp="1"/>
          </p:cNvSpPr>
          <p:nvPr>
            <p:ph type="body" sz="quarter" idx="19" hasCustomPrompt="1"/>
          </p:nvPr>
        </p:nvSpPr>
        <p:spPr>
          <a:xfrm>
            <a:off x="468000" y="684000"/>
            <a:ext cx="3251736" cy="4788000"/>
          </a:xfrm>
        </p:spPr>
        <p:txBody>
          <a:bodyPr/>
          <a:lstStyle>
            <a:lvl1pPr marL="0" indent="0">
              <a:lnSpc>
                <a:spcPts val="2400"/>
              </a:lnSpc>
              <a:buNone/>
              <a:defRPr sz="2000" b="0">
                <a:solidFill>
                  <a:schemeClr val="bg2"/>
                </a:solidFill>
              </a:defRPr>
            </a:lvl1pPr>
          </a:lstStyle>
          <a:p>
            <a:pPr lvl="0"/>
            <a:r>
              <a:rPr lang="da-DK" noProof="0"/>
              <a:t>Tekst</a:t>
            </a:r>
          </a:p>
        </p:txBody>
      </p:sp>
      <p:sp>
        <p:nvSpPr>
          <p:cNvPr id="18" name="Pladsholder til indhold 7"/>
          <p:cNvSpPr>
            <a:spLocks noGrp="1"/>
          </p:cNvSpPr>
          <p:nvPr>
            <p:ph sz="quarter" idx="21" hasCustomPrompt="1"/>
          </p:nvPr>
        </p:nvSpPr>
        <p:spPr>
          <a:xfrm>
            <a:off x="4079777" y="684000"/>
            <a:ext cx="7620224" cy="4788000"/>
          </a:xfrm>
        </p:spPr>
        <p:txBody>
          <a:bodyPr/>
          <a:lstStyle>
            <a:lvl1pPr marL="0" indent="0">
              <a:lnSpc>
                <a:spcPts val="2400"/>
              </a:lnSpc>
              <a:buNone/>
              <a:defRPr sz="2000"/>
            </a:lvl1pPr>
            <a:lvl2pPr>
              <a:lnSpc>
                <a:spcPts val="2400"/>
              </a:lnSpc>
              <a:defRPr sz="2000"/>
            </a:lvl2pPr>
            <a:lvl3pPr>
              <a:lnSpc>
                <a:spcPts val="2400"/>
              </a:lnSpc>
              <a:defRPr sz="2000"/>
            </a:lvl3pPr>
            <a:lvl4pPr>
              <a:lnSpc>
                <a:spcPts val="2400"/>
              </a:lnSpc>
              <a:defRPr sz="2000"/>
            </a:lvl4pPr>
            <a:lvl5pPr>
              <a:lnSpc>
                <a:spcPts val="2400"/>
              </a:lnSpc>
              <a:defRPr sz="2000"/>
            </a:lvl5pPr>
          </a:lstStyle>
          <a:p>
            <a:pPr lvl="0"/>
            <a:r>
              <a:rPr lang="da-DK" noProof="0"/>
              <a:t>Indsæt element</a:t>
            </a:r>
          </a:p>
        </p:txBody>
      </p:sp>
      <p:sp>
        <p:nvSpPr>
          <p:cNvPr id="2" name="Pladsholder til dato 1"/>
          <p:cNvSpPr>
            <a:spLocks noGrp="1"/>
          </p:cNvSpPr>
          <p:nvPr>
            <p:ph type="dt" sz="half" idx="22"/>
          </p:nvPr>
        </p:nvSpPr>
        <p:spPr/>
        <p:txBody>
          <a:bodyPr/>
          <a:lstStyle/>
          <a:p>
            <a:fld id="{B7AE9C44-9DAE-47EA-BF7B-527501938C3F}" type="datetimeFigureOut">
              <a:rPr lang="en-US" smtClean="0"/>
              <a:t>11/25/2020</a:t>
            </a:fld>
            <a:endParaRPr lang="en-US"/>
          </a:p>
        </p:txBody>
      </p:sp>
    </p:spTree>
    <p:extLst>
      <p:ext uri="{BB962C8B-B14F-4D97-AF65-F5344CB8AC3E}">
        <p14:creationId xmlns:p14="http://schemas.microsoft.com/office/powerpoint/2010/main" val="2448003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000" y="756000"/>
            <a:ext cx="11232000" cy="468000"/>
          </a:xfrm>
          <a:prstGeom prst="rect">
            <a:avLst/>
          </a:prstGeom>
        </p:spPr>
        <p:txBody>
          <a:bodyPr vert="horz" lIns="0" tIns="0" rIns="0" bIns="0" rtlCol="0" anchor="t" anchorCtr="0">
            <a:noAutofit/>
          </a:bodyPr>
          <a:lstStyle/>
          <a:p>
            <a:r>
              <a:rPr lang="da-DK" noProof="0"/>
              <a:t>Overskrift</a:t>
            </a:r>
          </a:p>
        </p:txBody>
      </p:sp>
      <p:sp>
        <p:nvSpPr>
          <p:cNvPr id="3" name="Pladsholder til tekst 2"/>
          <p:cNvSpPr>
            <a:spLocks noGrp="1"/>
          </p:cNvSpPr>
          <p:nvPr>
            <p:ph type="body" idx="1"/>
          </p:nvPr>
        </p:nvSpPr>
        <p:spPr>
          <a:xfrm>
            <a:off x="468000" y="1548000"/>
            <a:ext cx="11232000" cy="3960000"/>
          </a:xfrm>
          <a:prstGeom prst="rect">
            <a:avLst/>
          </a:prstGeom>
        </p:spPr>
        <p:txBody>
          <a:bodyPr vert="horz" lIns="0" tIns="0" rIns="0" bIns="0" rtlCol="0" anchor="t" anchorCtr="0">
            <a:noAutofit/>
          </a:bodyPr>
          <a:lstStyle/>
          <a:p>
            <a:pPr lvl="0"/>
            <a:r>
              <a:rPr lang="da-DK" noProof="0"/>
              <a:t>Tekst</a:t>
            </a:r>
          </a:p>
          <a:p>
            <a:pPr lvl="1"/>
            <a:r>
              <a:rPr lang="da-DK" noProof="0"/>
              <a:t>Tekst</a:t>
            </a:r>
          </a:p>
          <a:p>
            <a:pPr lvl="2"/>
            <a:r>
              <a:rPr lang="da-DK" noProof="0"/>
              <a:t>Tekst</a:t>
            </a:r>
          </a:p>
          <a:p>
            <a:pPr lvl="3"/>
            <a:r>
              <a:rPr lang="da-DK" noProof="0"/>
              <a:t>Tekst</a:t>
            </a:r>
          </a:p>
          <a:p>
            <a:pPr lvl="4"/>
            <a:r>
              <a:rPr lang="da-DK" noProof="0"/>
              <a:t>Tekst</a:t>
            </a:r>
          </a:p>
        </p:txBody>
      </p:sp>
      <p:sp>
        <p:nvSpPr>
          <p:cNvPr id="5" name="Pladsholder til dato 4"/>
          <p:cNvSpPr>
            <a:spLocks noGrp="1"/>
          </p:cNvSpPr>
          <p:nvPr>
            <p:ph type="dt" sz="half" idx="2"/>
          </p:nvPr>
        </p:nvSpPr>
        <p:spPr>
          <a:xfrm>
            <a:off x="9526087" y="6228000"/>
            <a:ext cx="1824000" cy="252000"/>
          </a:xfrm>
          <a:prstGeom prst="rect">
            <a:avLst/>
          </a:prstGeom>
        </p:spPr>
        <p:txBody>
          <a:bodyPr vert="horz" lIns="0" tIns="0" rIns="0" bIns="0" rtlCol="0" anchor="ctr"/>
          <a:lstStyle>
            <a:lvl1pPr algn="r">
              <a:defRPr sz="900">
                <a:solidFill>
                  <a:schemeClr val="bg2"/>
                </a:solidFill>
              </a:defRPr>
            </a:lvl1pPr>
          </a:lstStyle>
          <a:p>
            <a:fld id="{B7AE9C44-9DAE-47EA-BF7B-527501938C3F}" type="datetimeFigureOut">
              <a:rPr lang="en-US" smtClean="0"/>
              <a:t>11/25/2020</a:t>
            </a:fld>
            <a:endParaRPr lang="en-US"/>
          </a:p>
        </p:txBody>
      </p:sp>
      <p:sp>
        <p:nvSpPr>
          <p:cNvPr id="7" name="Pladsholder til slidenummer 6"/>
          <p:cNvSpPr>
            <a:spLocks noGrp="1"/>
          </p:cNvSpPr>
          <p:nvPr>
            <p:ph type="sldNum" sz="quarter" idx="4"/>
          </p:nvPr>
        </p:nvSpPr>
        <p:spPr>
          <a:xfrm>
            <a:off x="11424592" y="6228000"/>
            <a:ext cx="275408" cy="252000"/>
          </a:xfrm>
          <a:prstGeom prst="rect">
            <a:avLst/>
          </a:prstGeom>
        </p:spPr>
        <p:txBody>
          <a:bodyPr vert="horz" lIns="0" tIns="0" rIns="0" bIns="0" rtlCol="0" anchor="ctr"/>
          <a:lstStyle>
            <a:lvl1pPr algn="r">
              <a:defRPr sz="900">
                <a:solidFill>
                  <a:schemeClr val="bg2"/>
                </a:solidFill>
              </a:defRPr>
            </a:lvl1pPr>
          </a:lstStyle>
          <a:p>
            <a:fld id="{0D0FC2E3-A69C-4D5E-9D0D-9F10D106B08F}" type="slidenum">
              <a:rPr lang="en-US" smtClean="0"/>
              <a:t>‹nr.›</a:t>
            </a:fld>
            <a:endParaRPr lang="en-US"/>
          </a:p>
        </p:txBody>
      </p:sp>
      <p:cxnSp>
        <p:nvCxnSpPr>
          <p:cNvPr id="11" name="Lige forbindelse 10"/>
          <p:cNvCxnSpPr/>
          <p:nvPr/>
        </p:nvCxnSpPr>
        <p:spPr>
          <a:xfrm>
            <a:off x="11470634" y="6301633"/>
            <a:ext cx="0" cy="9000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8" name="Billed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8000" y="6012000"/>
            <a:ext cx="2340000" cy="360000"/>
          </a:xfrm>
          <a:prstGeom prst="rect">
            <a:avLst/>
          </a:prstGeom>
        </p:spPr>
      </p:pic>
    </p:spTree>
    <p:extLst>
      <p:ext uri="{BB962C8B-B14F-4D97-AF65-F5344CB8AC3E}">
        <p14:creationId xmlns:p14="http://schemas.microsoft.com/office/powerpoint/2010/main" val="206927279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378" rtl="0" eaLnBrk="1" latinLnBrk="0" hangingPunct="1">
        <a:lnSpc>
          <a:spcPts val="3800"/>
        </a:lnSpc>
        <a:spcBef>
          <a:spcPct val="0"/>
        </a:spcBef>
        <a:buNone/>
        <a:defRPr sz="3600" b="1" kern="1200" cap="none" spc="23" baseline="0">
          <a:solidFill>
            <a:schemeClr val="bg2"/>
          </a:solidFill>
          <a:latin typeface="+mj-lt"/>
          <a:ea typeface="+mj-ea"/>
          <a:cs typeface="+mj-cs"/>
        </a:defRPr>
      </a:lvl1pPr>
    </p:titleStyle>
    <p:bodyStyle>
      <a:lvl1pPr marL="288000" indent="-288000" algn="l" defTabSz="914378" rtl="0" eaLnBrk="1" latinLnBrk="0" hangingPunct="1">
        <a:lnSpc>
          <a:spcPts val="3000"/>
        </a:lnSpc>
        <a:spcBef>
          <a:spcPts val="0"/>
        </a:spcBef>
        <a:buClrTx/>
        <a:buSzPct val="100000"/>
        <a:buFont typeface="Arial" panose="020B0604020202020204" pitchFamily="34" charset="0"/>
        <a:buChar char="•"/>
        <a:tabLst>
          <a:tab pos="358775" algn="l"/>
        </a:tabLst>
        <a:defRPr sz="2400" kern="1200">
          <a:solidFill>
            <a:srgbClr val="004250"/>
          </a:solidFill>
          <a:latin typeface="+mn-lt"/>
          <a:ea typeface="+mn-ea"/>
          <a:cs typeface="+mn-cs"/>
        </a:defRPr>
      </a:lvl1pPr>
      <a:lvl2pPr marL="566738" indent="-261938" algn="l" defTabSz="914378" rtl="0" eaLnBrk="1" latinLnBrk="0" hangingPunct="1">
        <a:lnSpc>
          <a:spcPct val="100000"/>
        </a:lnSpc>
        <a:spcBef>
          <a:spcPts val="0"/>
        </a:spcBef>
        <a:buClr>
          <a:srgbClr val="40717C"/>
        </a:buClr>
        <a:buSzPct val="100000"/>
        <a:buFont typeface="Arial" panose="020B0604020202020204" pitchFamily="34" charset="0"/>
        <a:buChar char="•"/>
        <a:defRPr sz="2000" kern="1200">
          <a:solidFill>
            <a:srgbClr val="40717C"/>
          </a:solidFill>
          <a:latin typeface="+mn-lt"/>
          <a:ea typeface="+mn-ea"/>
          <a:cs typeface="+mn-cs"/>
        </a:defRPr>
      </a:lvl2pPr>
      <a:lvl3pPr marL="827088" indent="-260350" algn="l" defTabSz="914378" rtl="0" eaLnBrk="1" latinLnBrk="0" hangingPunct="1">
        <a:lnSpc>
          <a:spcPct val="100000"/>
        </a:lnSpc>
        <a:spcBef>
          <a:spcPts val="0"/>
        </a:spcBef>
        <a:buClrTx/>
        <a:buSzPct val="100000"/>
        <a:buFont typeface="Arial" panose="020B0604020202020204" pitchFamily="34" charset="0"/>
        <a:buChar char="•"/>
        <a:defRPr sz="1800" kern="1200">
          <a:solidFill>
            <a:srgbClr val="7FA0A7"/>
          </a:solidFill>
          <a:latin typeface="+mn-lt"/>
          <a:ea typeface="+mn-ea"/>
          <a:cs typeface="+mn-cs"/>
        </a:defRPr>
      </a:lvl3pPr>
      <a:lvl4pPr marL="1055688" indent="-228600" algn="l" defTabSz="914378" rtl="0" eaLnBrk="1" latinLnBrk="0" hangingPunct="1">
        <a:lnSpc>
          <a:spcPct val="100000"/>
        </a:lnSpc>
        <a:spcBef>
          <a:spcPts val="0"/>
        </a:spcBef>
        <a:buClrTx/>
        <a:buSzPct val="100000"/>
        <a:buFont typeface="Arial" panose="020B0604020202020204" pitchFamily="34" charset="0"/>
        <a:buChar char="•"/>
        <a:defRPr sz="1600" kern="1200">
          <a:solidFill>
            <a:srgbClr val="7FA0A7"/>
          </a:solidFill>
          <a:latin typeface="+mn-lt"/>
          <a:ea typeface="+mn-ea"/>
          <a:cs typeface="+mn-cs"/>
        </a:defRPr>
      </a:lvl4pPr>
      <a:lvl5pPr marL="1262063" indent="-195263" algn="l" defTabSz="914378" rtl="0" eaLnBrk="1" latinLnBrk="0" hangingPunct="1">
        <a:lnSpc>
          <a:spcPct val="100000"/>
        </a:lnSpc>
        <a:spcBef>
          <a:spcPts val="0"/>
        </a:spcBef>
        <a:buClrTx/>
        <a:buSzPct val="100000"/>
        <a:buFont typeface="Arial" panose="020B0604020202020204" pitchFamily="34" charset="0"/>
        <a:buChar char="•"/>
        <a:defRPr sz="1400" kern="1200">
          <a:solidFill>
            <a:srgbClr val="7FA0A7"/>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2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notesSlide" Target="../notesSlides/notesSlide12.xml"/><Relationship Id="rId9" Type="http://schemas.openxmlformats.org/officeDocument/2006/relationships/comments" Target="../comments/commen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32.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13.xml"/><Relationship Id="rId9" Type="http://schemas.openxmlformats.org/officeDocument/2006/relationships/comments" Target="../comments/commen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3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omments" Target="../comments/comment5.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2.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2.png"/><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2.png"/><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comments" Target="../comments/commen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01A68A-0A5A-434A-BBD6-A25174EFB192}"/>
              </a:ext>
            </a:extLst>
          </p:cNvPr>
          <p:cNvSpPr>
            <a:spLocks noGrp="1"/>
          </p:cNvSpPr>
          <p:nvPr>
            <p:ph type="title"/>
          </p:nvPr>
        </p:nvSpPr>
        <p:spPr/>
        <p:txBody>
          <a:bodyPr anchor="b">
            <a:normAutofit/>
          </a:bodyPr>
          <a:lstStyle/>
          <a:p>
            <a:r>
              <a:rPr lang="da-DK"/>
              <a:t>Vejledning til online eksamen</a:t>
            </a:r>
          </a:p>
        </p:txBody>
      </p:sp>
      <p:sp>
        <p:nvSpPr>
          <p:cNvPr id="13" name="Text Placeholder 2">
            <a:extLst>
              <a:ext uri="{FF2B5EF4-FFF2-40B4-BE49-F238E27FC236}">
                <a16:creationId xmlns:a16="http://schemas.microsoft.com/office/drawing/2014/main" id="{DC234DC0-4AB9-4F55-9EC5-4A2680F92E29}"/>
              </a:ext>
            </a:extLst>
          </p:cNvPr>
          <p:cNvSpPr>
            <a:spLocks noGrp="1"/>
          </p:cNvSpPr>
          <p:nvPr>
            <p:ph type="body" sz="quarter" idx="17"/>
          </p:nvPr>
        </p:nvSpPr>
        <p:spPr/>
        <p:txBody>
          <a:bodyPr/>
          <a:lstStyle/>
          <a:p>
            <a:r>
              <a:rPr lang="da-DK">
                <a:cs typeface="Arial"/>
              </a:rPr>
              <a:t>Til eksaminator og censor</a:t>
            </a:r>
            <a:endParaRPr lang="da-DK"/>
          </a:p>
        </p:txBody>
      </p:sp>
      <p:pic>
        <p:nvPicPr>
          <p:cNvPr id="3" name="Slide 1">
            <a:hlinkClick r:id="" action="ppaction://media"/>
            <a:extLst>
              <a:ext uri="{FF2B5EF4-FFF2-40B4-BE49-F238E27FC236}">
                <a16:creationId xmlns:a16="http://schemas.microsoft.com/office/drawing/2014/main" id="{A7E9EB0A-7DDA-4D8C-9201-E6337F7EE4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12860" y="6041020"/>
            <a:ext cx="609600" cy="609600"/>
          </a:xfrm>
          <a:prstGeom prst="rect">
            <a:avLst/>
          </a:prstGeom>
        </p:spPr>
      </p:pic>
    </p:spTree>
    <p:extLst>
      <p:ext uri="{BB962C8B-B14F-4D97-AF65-F5344CB8AC3E}">
        <p14:creationId xmlns:p14="http://schemas.microsoft.com/office/powerpoint/2010/main" val="1624568374"/>
      </p:ext>
    </p:extLst>
  </p:cSld>
  <p:clrMapOvr>
    <a:masterClrMapping/>
  </p:clrMapOvr>
  <mc:AlternateContent xmlns:mc="http://schemas.openxmlformats.org/markup-compatibility/2006" xmlns:p14="http://schemas.microsoft.com/office/powerpoint/2010/main">
    <mc:Choice Requires="p14">
      <p:transition spd="slow" p14:dur="2000" advTm="11128"/>
    </mc:Choice>
    <mc:Fallback xmlns="">
      <p:transition spd="slow" advTm="1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Medarbejderskilt">
            <a:extLst>
              <a:ext uri="{FF2B5EF4-FFF2-40B4-BE49-F238E27FC236}">
                <a16:creationId xmlns:a16="http://schemas.microsoft.com/office/drawing/2014/main" id="{77583045-0FD9-4743-93A4-5E7558522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7551" y="1490290"/>
            <a:ext cx="3976450" cy="3976450"/>
          </a:xfrm>
          <a:prstGeom prst="rect">
            <a:avLst/>
          </a:prstGeom>
        </p:spPr>
      </p:pic>
      <p:sp>
        <p:nvSpPr>
          <p:cNvPr id="2" name="Titel 1">
            <a:extLst>
              <a:ext uri="{FF2B5EF4-FFF2-40B4-BE49-F238E27FC236}">
                <a16:creationId xmlns:a16="http://schemas.microsoft.com/office/drawing/2014/main" id="{942FD7C7-3EF7-4EA3-9637-D7F2EE96AF50}"/>
              </a:ext>
            </a:extLst>
          </p:cNvPr>
          <p:cNvSpPr>
            <a:spLocks noGrp="1"/>
          </p:cNvSpPr>
          <p:nvPr>
            <p:ph type="title"/>
          </p:nvPr>
        </p:nvSpPr>
        <p:spPr/>
        <p:txBody>
          <a:bodyPr vert="horz" lIns="0" tIns="0" rIns="0" bIns="0" rtlCol="0" anchor="t" anchorCtr="0">
            <a:normAutofit/>
          </a:bodyPr>
          <a:lstStyle/>
          <a:p>
            <a:r>
              <a:rPr lang="da-DK" b="1" kern="1200" cap="none" spc="23" baseline="0">
                <a:latin typeface="+mj-lt"/>
                <a:ea typeface="+mj-ea"/>
                <a:cs typeface="+mj-cs"/>
              </a:rPr>
              <a:t>Mødestart og identifikation af studerende</a:t>
            </a:r>
          </a:p>
        </p:txBody>
      </p:sp>
      <p:sp>
        <p:nvSpPr>
          <p:cNvPr id="3" name="Tekstfelt 2">
            <a:extLst>
              <a:ext uri="{FF2B5EF4-FFF2-40B4-BE49-F238E27FC236}">
                <a16:creationId xmlns:a16="http://schemas.microsoft.com/office/drawing/2014/main" id="{EEA5F8A2-2172-405C-BEE9-563E1B06AA37}"/>
              </a:ext>
            </a:extLst>
          </p:cNvPr>
          <p:cNvSpPr txBox="1"/>
          <p:nvPr/>
        </p:nvSpPr>
        <p:spPr>
          <a:xfrm>
            <a:off x="467998" y="1834937"/>
            <a:ext cx="7200000" cy="4267063"/>
          </a:xfrm>
          <a:prstGeom prst="rect">
            <a:avLst/>
          </a:prstGeom>
        </p:spPr>
        <p:txBody>
          <a:bodyPr vert="horz" lIns="0" tIns="0" rIns="0" bIns="0" rtlCol="0" anchor="t" anchorCtr="0">
            <a:noAutofit/>
          </a:bodyPr>
          <a:lstStyle/>
          <a:p>
            <a:pPr defTabSz="914378">
              <a:lnSpc>
                <a:spcPts val="2400"/>
              </a:lnSpc>
              <a:spcAft>
                <a:spcPts val="600"/>
              </a:spcAft>
              <a:buSzPct val="100000"/>
              <a:tabLst>
                <a:tab pos="358775" algn="l"/>
              </a:tabLst>
            </a:pPr>
            <a:endParaRPr lang="da-DK" kern="1200">
              <a:solidFill>
                <a:schemeClr val="accent1"/>
              </a:solidFill>
              <a:latin typeface="+mn-lt"/>
              <a:cs typeface="Arial"/>
            </a:endParaRPr>
          </a:p>
          <a:p>
            <a:pPr defTabSz="914378">
              <a:lnSpc>
                <a:spcPts val="2400"/>
              </a:lnSpc>
              <a:spcAft>
                <a:spcPts val="600"/>
              </a:spcAft>
              <a:buSzPct val="100000"/>
              <a:tabLst>
                <a:tab pos="358775" algn="l"/>
              </a:tabLst>
            </a:pPr>
            <a:r>
              <a:rPr lang="da-DK" kern="1200">
                <a:solidFill>
                  <a:schemeClr val="accent1"/>
                </a:solidFill>
                <a:latin typeface="+mn-lt"/>
                <a:ea typeface="+mn-ea"/>
                <a:cs typeface="+mn-cs"/>
              </a:rPr>
              <a:t>Når den eller de studerende er kommet ind i mødet, </a:t>
            </a:r>
            <a:r>
              <a:rPr lang="da-DK">
                <a:solidFill>
                  <a:schemeClr val="accent1"/>
                </a:solidFill>
              </a:rPr>
              <a:t>kan du eventuelt bede den/de studerende om at</a:t>
            </a:r>
            <a:r>
              <a:rPr lang="da-DK" kern="1200">
                <a:solidFill>
                  <a:schemeClr val="accent1"/>
                </a:solidFill>
                <a:latin typeface="+mn-lt"/>
                <a:ea typeface="+mn-ea"/>
                <a:cs typeface="+mn-cs"/>
              </a:rPr>
              <a:t>:</a:t>
            </a:r>
            <a:endParaRPr lang="da-DK" kern="1200">
              <a:solidFill>
                <a:schemeClr val="accent1"/>
              </a:solidFill>
              <a:latin typeface="+mn-lt"/>
              <a:cs typeface="Arial"/>
            </a:endParaRPr>
          </a:p>
          <a:p>
            <a:pPr marL="342900" indent="-342900" defTabSz="914378">
              <a:lnSpc>
                <a:spcPts val="2400"/>
              </a:lnSpc>
              <a:spcAft>
                <a:spcPts val="600"/>
              </a:spcAft>
              <a:buSzPct val="100000"/>
              <a:buFont typeface="Arial" panose="020B0604020202020204" pitchFamily="34" charset="0"/>
              <a:buChar char="•"/>
              <a:tabLst>
                <a:tab pos="358775" algn="l"/>
              </a:tabLst>
            </a:pPr>
            <a:r>
              <a:rPr lang="da-DK" i="1">
                <a:solidFill>
                  <a:schemeClr val="accent1"/>
                </a:solidFill>
              </a:rPr>
              <a:t>I</a:t>
            </a:r>
            <a:r>
              <a:rPr lang="da-DK" i="1" kern="1200">
                <a:solidFill>
                  <a:schemeClr val="accent1"/>
                </a:solidFill>
                <a:latin typeface="+mn-lt"/>
                <a:ea typeface="+mn-ea"/>
                <a:cs typeface="+mn-cs"/>
              </a:rPr>
              <a:t>dentificere sig med billedlegitimation</a:t>
            </a:r>
            <a:r>
              <a:rPr lang="da-DK" kern="1200">
                <a:solidFill>
                  <a:schemeClr val="accent1"/>
                </a:solidFill>
                <a:latin typeface="+mn-lt"/>
                <a:ea typeface="+mn-ea"/>
                <a:cs typeface="+mn-cs"/>
              </a:rPr>
              <a:t>, f.eks. studiekort</a:t>
            </a:r>
            <a:endParaRPr lang="da-DK" kern="1200">
              <a:solidFill>
                <a:schemeClr val="accent1"/>
              </a:solidFill>
              <a:latin typeface="+mn-lt"/>
              <a:cs typeface="Arial"/>
            </a:endParaRPr>
          </a:p>
          <a:p>
            <a:pPr marL="342900" indent="-342900" defTabSz="914378">
              <a:lnSpc>
                <a:spcPts val="2400"/>
              </a:lnSpc>
              <a:spcAft>
                <a:spcPts val="600"/>
              </a:spcAft>
              <a:buSzPct val="100000"/>
              <a:buFont typeface="Arial" panose="020B0604020202020204" pitchFamily="34" charset="0"/>
              <a:buChar char="•"/>
              <a:tabLst>
                <a:tab pos="358775" algn="l"/>
              </a:tabLst>
            </a:pPr>
            <a:r>
              <a:rPr lang="da-DK" i="1">
                <a:solidFill>
                  <a:schemeClr val="accent1"/>
                </a:solidFill>
              </a:rPr>
              <a:t>Vise sit lokale frem </a:t>
            </a:r>
            <a:r>
              <a:rPr lang="da-DK">
                <a:solidFill>
                  <a:schemeClr val="accent1"/>
                </a:solidFill>
              </a:rPr>
              <a:t>ved hjælp af webcam, så I kan se, at der kun er de deltagere, som der skal være.</a:t>
            </a:r>
            <a:endParaRPr lang="da-DK">
              <a:solidFill>
                <a:schemeClr val="accent1"/>
              </a:solidFill>
              <a:cs typeface="Arial"/>
            </a:endParaRPr>
          </a:p>
          <a:p>
            <a:pPr defTabSz="914378">
              <a:lnSpc>
                <a:spcPts val="2400"/>
              </a:lnSpc>
              <a:spcAft>
                <a:spcPts val="600"/>
              </a:spcAft>
              <a:buSzPct val="100000"/>
              <a:tabLst>
                <a:tab pos="358775" algn="l"/>
              </a:tabLst>
            </a:pPr>
            <a:endParaRPr lang="da-DK" kern="1200">
              <a:solidFill>
                <a:schemeClr val="accent1"/>
              </a:solidFill>
              <a:latin typeface="+mn-lt"/>
              <a:cs typeface="Arial"/>
            </a:endParaRPr>
          </a:p>
        </p:txBody>
      </p:sp>
      <p:sp>
        <p:nvSpPr>
          <p:cNvPr id="7" name="Tekstfelt 6">
            <a:extLst>
              <a:ext uri="{FF2B5EF4-FFF2-40B4-BE49-F238E27FC236}">
                <a16:creationId xmlns:a16="http://schemas.microsoft.com/office/drawing/2014/main" id="{8DCFD59D-A761-41A6-9092-69A34419C4F0}"/>
              </a:ext>
            </a:extLst>
          </p:cNvPr>
          <p:cNvSpPr txBox="1"/>
          <p:nvPr/>
        </p:nvSpPr>
        <p:spPr>
          <a:xfrm>
            <a:off x="9832059" y="23601"/>
            <a:ext cx="2359941" cy="461665"/>
          </a:xfrm>
          <a:prstGeom prst="rect">
            <a:avLst/>
          </a:prstGeom>
          <a:noFill/>
        </p:spPr>
        <p:txBody>
          <a:bodyPr wrap="none" rtlCol="0">
            <a:spAutoFit/>
          </a:bodyPr>
          <a:lstStyle/>
          <a:p>
            <a:r>
              <a:rPr lang="da-DK"/>
              <a:t>Under eksamen</a:t>
            </a:r>
          </a:p>
        </p:txBody>
      </p:sp>
      <p:pic>
        <p:nvPicPr>
          <p:cNvPr id="6" name="Slide 10">
            <a:hlinkClick r:id="" action="ppaction://media"/>
            <a:extLst>
              <a:ext uri="{FF2B5EF4-FFF2-40B4-BE49-F238E27FC236}">
                <a16:creationId xmlns:a16="http://schemas.microsoft.com/office/drawing/2014/main" id="{898980AC-2052-46A0-BB97-26933BC1DD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7388" y="7781925"/>
            <a:ext cx="609600" cy="609600"/>
          </a:xfrm>
          <a:prstGeom prst="rect">
            <a:avLst/>
          </a:prstGeom>
        </p:spPr>
      </p:pic>
    </p:spTree>
    <p:extLst>
      <p:ext uri="{BB962C8B-B14F-4D97-AF65-F5344CB8AC3E}">
        <p14:creationId xmlns:p14="http://schemas.microsoft.com/office/powerpoint/2010/main" val="851892201"/>
      </p:ext>
    </p:extLst>
  </p:cSld>
  <p:clrMapOvr>
    <a:masterClrMapping/>
  </p:clrMapOvr>
  <mc:AlternateContent xmlns:mc="http://schemas.openxmlformats.org/markup-compatibility/2006" xmlns:p14="http://schemas.microsoft.com/office/powerpoint/2010/main">
    <mc:Choice Requires="p14">
      <p:transition spd="slow" p14:dur="2000" advTm="19957"/>
    </mc:Choice>
    <mc:Fallback xmlns="">
      <p:transition spd="slow" advTm="19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indhold 12" descr="Ikke tilladt">
            <a:extLst>
              <a:ext uri="{FF2B5EF4-FFF2-40B4-BE49-F238E27FC236}">
                <a16:creationId xmlns:a16="http://schemas.microsoft.com/office/drawing/2014/main" id="{58EEDF09-F1D2-4CE0-95B9-EF5F3757289A}"/>
              </a:ext>
            </a:extLst>
          </p:cNvPr>
          <p:cNvPicPr>
            <a:picLocks noGrp="1" noChangeAspect="1"/>
          </p:cNvPicPr>
          <p:nvPr>
            <p:ph sz="quarter" idx="1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1608" y="1576276"/>
            <a:ext cx="3931724" cy="3931724"/>
          </a:xfrm>
        </p:spPr>
      </p:pic>
      <p:sp>
        <p:nvSpPr>
          <p:cNvPr id="3" name="Titel 2">
            <a:extLst>
              <a:ext uri="{FF2B5EF4-FFF2-40B4-BE49-F238E27FC236}">
                <a16:creationId xmlns:a16="http://schemas.microsoft.com/office/drawing/2014/main" id="{7CFFC23B-DE3B-4425-BC22-1254D003DCDE}"/>
              </a:ext>
            </a:extLst>
          </p:cNvPr>
          <p:cNvSpPr>
            <a:spLocks noGrp="1"/>
          </p:cNvSpPr>
          <p:nvPr>
            <p:ph type="title"/>
          </p:nvPr>
        </p:nvSpPr>
        <p:spPr/>
        <p:txBody>
          <a:bodyPr anchor="t">
            <a:normAutofit/>
          </a:bodyPr>
          <a:lstStyle/>
          <a:p>
            <a:r>
              <a:rPr lang="da-DK"/>
              <a:t>Lyd og billedoptagelse af online mundtlig eksamen</a:t>
            </a:r>
          </a:p>
        </p:txBody>
      </p:sp>
      <p:sp>
        <p:nvSpPr>
          <p:cNvPr id="11" name="Text Placeholder 3">
            <a:extLst>
              <a:ext uri="{FF2B5EF4-FFF2-40B4-BE49-F238E27FC236}">
                <a16:creationId xmlns:a16="http://schemas.microsoft.com/office/drawing/2014/main" id="{44D09397-80A4-46B1-A5B7-EAC278B70296}"/>
              </a:ext>
            </a:extLst>
          </p:cNvPr>
          <p:cNvSpPr>
            <a:spLocks noGrp="1"/>
          </p:cNvSpPr>
          <p:nvPr>
            <p:ph type="body" sz="quarter" idx="17"/>
          </p:nvPr>
        </p:nvSpPr>
        <p:spPr>
          <a:xfrm>
            <a:off x="467998" y="1772816"/>
            <a:ext cx="7359068" cy="3816381"/>
          </a:xfrm>
        </p:spPr>
        <p:txBody>
          <a:bodyPr anchor="t">
            <a:normAutofit/>
          </a:bodyPr>
          <a:lstStyle/>
          <a:p>
            <a:pPr>
              <a:spcAft>
                <a:spcPts val="600"/>
              </a:spcAft>
            </a:pPr>
            <a:r>
              <a:rPr lang="da-DK">
                <a:solidFill>
                  <a:schemeClr val="accent1"/>
                </a:solidFill>
              </a:rPr>
              <a:t>Du skal være opmærksom på, at </a:t>
            </a:r>
            <a:r>
              <a:rPr lang="da-DK" i="1" u="sng">
                <a:solidFill>
                  <a:schemeClr val="accent1"/>
                </a:solidFill>
              </a:rPr>
              <a:t>den studerende ikke må optage </a:t>
            </a:r>
            <a:r>
              <a:rPr lang="da-DK">
                <a:solidFill>
                  <a:schemeClr val="accent1"/>
                </a:solidFill>
              </a:rPr>
              <a:t>lyd-og eller billede af prøver (Jf.  eksamensbekendtgørelse).</a:t>
            </a:r>
            <a:endParaRPr lang="da-DK">
              <a:solidFill>
                <a:schemeClr val="accent1"/>
              </a:solidFill>
              <a:cs typeface="Arial"/>
            </a:endParaRPr>
          </a:p>
          <a:p>
            <a:pPr>
              <a:spcAft>
                <a:spcPts val="600"/>
              </a:spcAft>
            </a:pPr>
            <a:endParaRPr lang="da-DK">
              <a:solidFill>
                <a:schemeClr val="accent1"/>
              </a:solidFill>
              <a:cs typeface="Arial"/>
            </a:endParaRPr>
          </a:p>
          <a:p>
            <a:pPr>
              <a:spcAft>
                <a:spcPts val="600"/>
              </a:spcAft>
            </a:pPr>
            <a:r>
              <a:rPr lang="da-DK">
                <a:solidFill>
                  <a:schemeClr val="accent1"/>
                </a:solidFill>
              </a:rPr>
              <a:t>Hvis studerende foretager lyd- og/eller billedoptagelse eller formidler en mundtlig prøve der foregår online kan dette sanktioneres i henhold til UCN’ adfærdsregler med advarsel eller bortvisning fra institutionen</a:t>
            </a:r>
            <a:r>
              <a:rPr lang="en-US">
                <a:solidFill>
                  <a:schemeClr val="accent1"/>
                </a:solidFill>
              </a:rPr>
              <a:t>.</a:t>
            </a:r>
            <a:endParaRPr lang="en-US">
              <a:solidFill>
                <a:schemeClr val="accent1"/>
              </a:solidFill>
              <a:cs typeface="Arial"/>
            </a:endParaRPr>
          </a:p>
          <a:p>
            <a:pPr>
              <a:spcAft>
                <a:spcPts val="600"/>
              </a:spcAft>
            </a:pPr>
            <a:endParaRPr lang="en-US">
              <a:solidFill>
                <a:schemeClr val="accent1"/>
              </a:solidFill>
              <a:cs typeface="Arial"/>
            </a:endParaRPr>
          </a:p>
          <a:p>
            <a:pPr>
              <a:spcAft>
                <a:spcPts val="600"/>
              </a:spcAft>
            </a:pPr>
            <a:r>
              <a:rPr lang="en-US">
                <a:solidFill>
                  <a:schemeClr val="accent1"/>
                </a:solidFill>
              </a:rPr>
              <a:t>Du </a:t>
            </a:r>
            <a:r>
              <a:rPr lang="en-US" err="1">
                <a:solidFill>
                  <a:schemeClr val="accent1"/>
                </a:solidFill>
              </a:rPr>
              <a:t>kan</a:t>
            </a:r>
            <a:r>
              <a:rPr lang="en-US">
                <a:solidFill>
                  <a:schemeClr val="accent1"/>
                </a:solidFill>
              </a:rPr>
              <a:t> se, om der </a:t>
            </a:r>
            <a:r>
              <a:rPr lang="en-US" err="1">
                <a:solidFill>
                  <a:schemeClr val="accent1"/>
                </a:solidFill>
              </a:rPr>
              <a:t>optages</a:t>
            </a:r>
            <a:r>
              <a:rPr lang="en-US">
                <a:solidFill>
                  <a:schemeClr val="accent1"/>
                </a:solidFill>
              </a:rPr>
              <a:t> </a:t>
            </a:r>
            <a:r>
              <a:rPr lang="en-US" err="1">
                <a:solidFill>
                  <a:schemeClr val="accent1"/>
                </a:solidFill>
              </a:rPr>
              <a:t>i</a:t>
            </a:r>
            <a:r>
              <a:rPr lang="en-US">
                <a:solidFill>
                  <a:schemeClr val="accent1"/>
                </a:solidFill>
              </a:rPr>
              <a:t> Teams, </a:t>
            </a:r>
            <a:r>
              <a:rPr lang="en-US" err="1">
                <a:solidFill>
                  <a:schemeClr val="accent1"/>
                </a:solidFill>
              </a:rPr>
              <a:t>hvis</a:t>
            </a:r>
            <a:r>
              <a:rPr lang="en-US">
                <a:solidFill>
                  <a:schemeClr val="accent1"/>
                </a:solidFill>
              </a:rPr>
              <a:t> den </a:t>
            </a:r>
            <a:r>
              <a:rPr lang="en-US" err="1">
                <a:solidFill>
                  <a:schemeClr val="accent1"/>
                </a:solidFill>
              </a:rPr>
              <a:t>lille</a:t>
            </a:r>
            <a:r>
              <a:rPr lang="en-US">
                <a:solidFill>
                  <a:schemeClr val="accent1"/>
                </a:solidFill>
              </a:rPr>
              <a:t> </a:t>
            </a:r>
            <a:r>
              <a:rPr lang="en-US" err="1">
                <a:solidFill>
                  <a:schemeClr val="accent1"/>
                </a:solidFill>
              </a:rPr>
              <a:t>runde</a:t>
            </a:r>
            <a:r>
              <a:rPr lang="en-US">
                <a:solidFill>
                  <a:schemeClr val="accent1"/>
                </a:solidFill>
              </a:rPr>
              <a:t> </a:t>
            </a:r>
            <a:r>
              <a:rPr lang="en-US" err="1">
                <a:solidFill>
                  <a:schemeClr val="accent1"/>
                </a:solidFill>
              </a:rPr>
              <a:t>røde</a:t>
            </a:r>
            <a:r>
              <a:rPr lang="en-US">
                <a:solidFill>
                  <a:schemeClr val="accent1"/>
                </a:solidFill>
              </a:rPr>
              <a:t> knap </a:t>
            </a:r>
            <a:r>
              <a:rPr lang="en-US" err="1">
                <a:solidFill>
                  <a:schemeClr val="accent1"/>
                </a:solidFill>
              </a:rPr>
              <a:t>er</a:t>
            </a:r>
            <a:r>
              <a:rPr lang="en-US">
                <a:solidFill>
                  <a:schemeClr val="accent1"/>
                </a:solidFill>
              </a:rPr>
              <a:t> </a:t>
            </a:r>
            <a:r>
              <a:rPr lang="en-US" err="1">
                <a:solidFill>
                  <a:schemeClr val="accent1"/>
                </a:solidFill>
              </a:rPr>
              <a:t>synlig</a:t>
            </a:r>
            <a:r>
              <a:rPr lang="en-US">
                <a:solidFill>
                  <a:schemeClr val="accent1"/>
                </a:solidFill>
              </a:rPr>
              <a:t> </a:t>
            </a:r>
            <a:r>
              <a:rPr lang="en-US" err="1">
                <a:solidFill>
                  <a:schemeClr val="accent1"/>
                </a:solidFill>
              </a:rPr>
              <a:t>til</a:t>
            </a:r>
            <a:r>
              <a:rPr lang="en-US">
                <a:solidFill>
                  <a:schemeClr val="accent1"/>
                </a:solidFill>
              </a:rPr>
              <a:t> </a:t>
            </a:r>
            <a:r>
              <a:rPr lang="en-US" err="1">
                <a:solidFill>
                  <a:schemeClr val="accent1"/>
                </a:solidFill>
              </a:rPr>
              <a:t>venstre</a:t>
            </a:r>
            <a:r>
              <a:rPr lang="en-US">
                <a:solidFill>
                  <a:schemeClr val="accent1"/>
                </a:solidFill>
              </a:rPr>
              <a:t> </a:t>
            </a:r>
            <a:r>
              <a:rPr lang="en-US" err="1">
                <a:solidFill>
                  <a:schemeClr val="accent1"/>
                </a:solidFill>
              </a:rPr>
              <a:t>som</a:t>
            </a:r>
            <a:r>
              <a:rPr lang="en-US">
                <a:solidFill>
                  <a:schemeClr val="accent1"/>
                </a:solidFill>
              </a:rPr>
              <a:t> </a:t>
            </a:r>
            <a:r>
              <a:rPr lang="en-US" err="1">
                <a:solidFill>
                  <a:schemeClr val="accent1"/>
                </a:solidFill>
              </a:rPr>
              <a:t>vist</a:t>
            </a:r>
            <a:r>
              <a:rPr lang="en-US">
                <a:solidFill>
                  <a:schemeClr val="accent1"/>
                </a:solidFill>
              </a:rPr>
              <a:t> </a:t>
            </a:r>
            <a:r>
              <a:rPr lang="en-US" err="1">
                <a:solidFill>
                  <a:schemeClr val="accent1"/>
                </a:solidFill>
              </a:rPr>
              <a:t>nedenfor</a:t>
            </a:r>
            <a:r>
              <a:rPr lang="en-US">
                <a:solidFill>
                  <a:schemeClr val="accent1"/>
                </a:solidFill>
              </a:rPr>
              <a:t>. </a:t>
            </a:r>
            <a:r>
              <a:rPr lang="en-US" i="1" u="sng">
                <a:solidFill>
                  <a:schemeClr val="accent1"/>
                </a:solidFill>
              </a:rPr>
              <a:t>I </a:t>
            </a:r>
            <a:r>
              <a:rPr lang="en-US" i="1" u="sng" err="1">
                <a:solidFill>
                  <a:schemeClr val="accent1"/>
                </a:solidFill>
              </a:rPr>
              <a:t>dette</a:t>
            </a:r>
            <a:r>
              <a:rPr lang="en-US" i="1" u="sng">
                <a:solidFill>
                  <a:schemeClr val="accent1"/>
                </a:solidFill>
              </a:rPr>
              <a:t> </a:t>
            </a:r>
            <a:r>
              <a:rPr lang="en-US" i="1" u="sng" err="1">
                <a:solidFill>
                  <a:schemeClr val="accent1"/>
                </a:solidFill>
              </a:rPr>
              <a:t>tilfælde</a:t>
            </a:r>
            <a:r>
              <a:rPr lang="en-US" i="1" u="sng">
                <a:solidFill>
                  <a:schemeClr val="accent1"/>
                </a:solidFill>
              </a:rPr>
              <a:t> </a:t>
            </a:r>
            <a:r>
              <a:rPr lang="en-US" i="1" u="sng" err="1">
                <a:solidFill>
                  <a:schemeClr val="accent1"/>
                </a:solidFill>
              </a:rPr>
              <a:t>skal</a:t>
            </a:r>
            <a:r>
              <a:rPr lang="en-US" i="1" u="sng">
                <a:solidFill>
                  <a:schemeClr val="accent1"/>
                </a:solidFill>
              </a:rPr>
              <a:t> </a:t>
            </a:r>
            <a:r>
              <a:rPr lang="en-US" i="1" u="sng" err="1">
                <a:solidFill>
                  <a:schemeClr val="accent1"/>
                </a:solidFill>
              </a:rPr>
              <a:t>eksamen</a:t>
            </a:r>
            <a:r>
              <a:rPr lang="en-US" i="1" u="sng">
                <a:solidFill>
                  <a:schemeClr val="accent1"/>
                </a:solidFill>
              </a:rPr>
              <a:t> </a:t>
            </a:r>
            <a:r>
              <a:rPr lang="en-US" i="1" u="sng" err="1">
                <a:solidFill>
                  <a:schemeClr val="accent1"/>
                </a:solidFill>
              </a:rPr>
              <a:t>sættes</a:t>
            </a:r>
            <a:r>
              <a:rPr lang="en-US" i="1" u="sng">
                <a:solidFill>
                  <a:schemeClr val="accent1"/>
                </a:solidFill>
              </a:rPr>
              <a:t> </a:t>
            </a:r>
            <a:r>
              <a:rPr lang="en-US" i="1" u="sng" err="1">
                <a:solidFill>
                  <a:schemeClr val="accent1"/>
                </a:solidFill>
              </a:rPr>
              <a:t>i</a:t>
            </a:r>
            <a:r>
              <a:rPr lang="en-US" i="1" u="sng">
                <a:solidFill>
                  <a:schemeClr val="accent1"/>
                </a:solidFill>
              </a:rPr>
              <a:t> </a:t>
            </a:r>
            <a:r>
              <a:rPr lang="en-US" i="1" u="sng" err="1">
                <a:solidFill>
                  <a:schemeClr val="accent1"/>
                </a:solidFill>
              </a:rPr>
              <a:t>bero</a:t>
            </a:r>
            <a:r>
              <a:rPr lang="en-US" i="1" u="sng">
                <a:solidFill>
                  <a:schemeClr val="accent1"/>
                </a:solidFill>
              </a:rPr>
              <a:t>, </a:t>
            </a:r>
            <a:r>
              <a:rPr lang="en-US" i="1" u="sng" err="1">
                <a:solidFill>
                  <a:schemeClr val="accent1"/>
                </a:solidFill>
              </a:rPr>
              <a:t>indtil</a:t>
            </a:r>
            <a:r>
              <a:rPr lang="en-US" i="1" u="sng">
                <a:solidFill>
                  <a:schemeClr val="accent1"/>
                </a:solidFill>
              </a:rPr>
              <a:t> </a:t>
            </a:r>
            <a:r>
              <a:rPr lang="en-US" i="1" u="sng" err="1">
                <a:solidFill>
                  <a:schemeClr val="accent1"/>
                </a:solidFill>
              </a:rPr>
              <a:t>optagelsen</a:t>
            </a:r>
            <a:r>
              <a:rPr lang="en-US" i="1" u="sng">
                <a:solidFill>
                  <a:schemeClr val="accent1"/>
                </a:solidFill>
              </a:rPr>
              <a:t> </a:t>
            </a:r>
            <a:r>
              <a:rPr lang="en-US" i="1" u="sng" err="1">
                <a:solidFill>
                  <a:schemeClr val="accent1"/>
                </a:solidFill>
              </a:rPr>
              <a:t>er</a:t>
            </a:r>
            <a:r>
              <a:rPr lang="en-US" i="1" u="sng">
                <a:solidFill>
                  <a:schemeClr val="accent1"/>
                </a:solidFill>
              </a:rPr>
              <a:t> </a:t>
            </a:r>
            <a:r>
              <a:rPr lang="en-US" i="1" u="sng" err="1">
                <a:solidFill>
                  <a:schemeClr val="accent1"/>
                </a:solidFill>
              </a:rPr>
              <a:t>stoppet</a:t>
            </a:r>
            <a:r>
              <a:rPr lang="en-US" i="1" u="sng">
                <a:solidFill>
                  <a:schemeClr val="accent1"/>
                </a:solidFill>
              </a:rPr>
              <a:t> </a:t>
            </a:r>
            <a:r>
              <a:rPr lang="en-US" i="1" u="sng" err="1">
                <a:solidFill>
                  <a:schemeClr val="accent1"/>
                </a:solidFill>
              </a:rPr>
              <a:t>igen</a:t>
            </a:r>
            <a:r>
              <a:rPr lang="en-US" i="1" u="sng">
                <a:solidFill>
                  <a:schemeClr val="accent1"/>
                </a:solidFill>
              </a:rPr>
              <a:t>.</a:t>
            </a:r>
            <a:endParaRPr lang="en-US" i="1" u="sng">
              <a:solidFill>
                <a:schemeClr val="accent1"/>
              </a:solidFill>
              <a:cs typeface="Arial"/>
            </a:endParaRPr>
          </a:p>
        </p:txBody>
      </p:sp>
      <p:sp>
        <p:nvSpPr>
          <p:cNvPr id="5" name="Tekstfelt 4">
            <a:extLst>
              <a:ext uri="{FF2B5EF4-FFF2-40B4-BE49-F238E27FC236}">
                <a16:creationId xmlns:a16="http://schemas.microsoft.com/office/drawing/2014/main" id="{3778CA6D-55EF-4D98-BD27-804FCA3CB3B6}"/>
              </a:ext>
            </a:extLst>
          </p:cNvPr>
          <p:cNvSpPr txBox="1"/>
          <p:nvPr/>
        </p:nvSpPr>
        <p:spPr>
          <a:xfrm>
            <a:off x="9832059" y="23601"/>
            <a:ext cx="2359941" cy="461665"/>
          </a:xfrm>
          <a:prstGeom prst="rect">
            <a:avLst/>
          </a:prstGeom>
          <a:noFill/>
        </p:spPr>
        <p:txBody>
          <a:bodyPr wrap="none" rtlCol="0">
            <a:spAutoFit/>
          </a:bodyPr>
          <a:lstStyle/>
          <a:p>
            <a:r>
              <a:rPr lang="da-DK"/>
              <a:t>Under eksamen</a:t>
            </a:r>
          </a:p>
        </p:txBody>
      </p:sp>
      <p:pic>
        <p:nvPicPr>
          <p:cNvPr id="2050" name="Picture 2">
            <a:extLst>
              <a:ext uri="{FF2B5EF4-FFF2-40B4-BE49-F238E27FC236}">
                <a16:creationId xmlns:a16="http://schemas.microsoft.com/office/drawing/2014/main" id="{5632E869-A9DC-4423-8FF1-62D0CECD0C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963" y="5800578"/>
            <a:ext cx="5121965" cy="87073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1">
            <a:hlinkClick r:id="" action="ppaction://media"/>
            <a:extLst>
              <a:ext uri="{FF2B5EF4-FFF2-40B4-BE49-F238E27FC236}">
                <a16:creationId xmlns:a16="http://schemas.microsoft.com/office/drawing/2014/main" id="{C56940EA-1910-48C0-80AD-69C981AE04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97114" y="5931145"/>
            <a:ext cx="609600" cy="609600"/>
          </a:xfrm>
          <a:prstGeom prst="rect">
            <a:avLst/>
          </a:prstGeom>
        </p:spPr>
      </p:pic>
    </p:spTree>
    <p:extLst>
      <p:ext uri="{BB962C8B-B14F-4D97-AF65-F5344CB8AC3E}">
        <p14:creationId xmlns:p14="http://schemas.microsoft.com/office/powerpoint/2010/main" val="3799464717"/>
      </p:ext>
    </p:extLst>
  </p:cSld>
  <p:clrMapOvr>
    <a:masterClrMapping/>
  </p:clrMapOvr>
  <mc:AlternateContent xmlns:mc="http://schemas.openxmlformats.org/markup-compatibility/2006" xmlns:p14="http://schemas.microsoft.com/office/powerpoint/2010/main">
    <mc:Choice Requires="p14">
      <p:transition spd="slow" p14:dur="2000" advTm="35213"/>
    </mc:Choice>
    <mc:Fallback xmlns="">
      <p:transition spd="slow" advTm="3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Præsentation med tjekliste">
            <a:extLst>
              <a:ext uri="{FF2B5EF4-FFF2-40B4-BE49-F238E27FC236}">
                <a16:creationId xmlns:a16="http://schemas.microsoft.com/office/drawing/2014/main" id="{7D94B54C-D481-4D3C-B7E9-4B40F5B3BAD8}"/>
              </a:ext>
            </a:extLst>
          </p:cNvPr>
          <p:cNvPicPr>
            <a:picLocks noGrp="1" noChangeAspect="1"/>
          </p:cNvPicPr>
          <p:nvPr>
            <p:ph sz="quarter" idx="1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8685" y="1819059"/>
            <a:ext cx="2825397" cy="2825397"/>
          </a:xfrm>
        </p:spPr>
      </p:pic>
      <p:sp>
        <p:nvSpPr>
          <p:cNvPr id="11" name="Title 2">
            <a:extLst>
              <a:ext uri="{FF2B5EF4-FFF2-40B4-BE49-F238E27FC236}">
                <a16:creationId xmlns:a16="http://schemas.microsoft.com/office/drawing/2014/main" id="{0C3EDB94-2B70-4E29-8C10-8A5C664A58FE}"/>
              </a:ext>
            </a:extLst>
          </p:cNvPr>
          <p:cNvSpPr>
            <a:spLocks noGrp="1"/>
          </p:cNvSpPr>
          <p:nvPr>
            <p:ph type="title"/>
          </p:nvPr>
        </p:nvSpPr>
        <p:spPr/>
        <p:txBody>
          <a:bodyPr/>
          <a:lstStyle/>
          <a:p>
            <a:r>
              <a:rPr lang="en-US" dirty="0"/>
              <a:t>Husk </a:t>
            </a:r>
            <a:r>
              <a:rPr lang="en-US" dirty="0" err="1"/>
              <a:t>Computerlyd</a:t>
            </a:r>
            <a:endParaRPr lang="en-US" dirty="0"/>
          </a:p>
        </p:txBody>
      </p:sp>
      <p:sp>
        <p:nvSpPr>
          <p:cNvPr id="13" name="Text Placeholder 3">
            <a:extLst>
              <a:ext uri="{FF2B5EF4-FFF2-40B4-BE49-F238E27FC236}">
                <a16:creationId xmlns:a16="http://schemas.microsoft.com/office/drawing/2014/main" id="{1B54622C-5AD7-45B5-AABB-3B1F378670D8}"/>
              </a:ext>
            </a:extLst>
          </p:cNvPr>
          <p:cNvSpPr>
            <a:spLocks noGrp="1"/>
          </p:cNvSpPr>
          <p:nvPr>
            <p:ph type="body" sz="quarter" idx="17"/>
          </p:nvPr>
        </p:nvSpPr>
        <p:spPr>
          <a:xfrm>
            <a:off x="467999" y="1444290"/>
            <a:ext cx="8559460" cy="3591168"/>
          </a:xfrm>
        </p:spPr>
        <p:txBody>
          <a:bodyPr/>
          <a:lstStyle/>
          <a:p>
            <a:r>
              <a:rPr lang="da-DK" dirty="0">
                <a:solidFill>
                  <a:schemeClr val="accent1"/>
                </a:solidFill>
              </a:rPr>
              <a:t>Hvis den studerende skal præsentere eventuel video, så husk at fortælle, at de skal vælge </a:t>
            </a:r>
            <a:r>
              <a:rPr lang="da-DK" i="1" dirty="0">
                <a:solidFill>
                  <a:schemeClr val="accent1"/>
                </a:solidFill>
              </a:rPr>
              <a:t>inkluder computerlyd </a:t>
            </a:r>
            <a:r>
              <a:rPr lang="da-DK" dirty="0">
                <a:solidFill>
                  <a:schemeClr val="accent1"/>
                </a:solidFill>
              </a:rPr>
              <a:t>for at lyden fra videoen kommer med. </a:t>
            </a:r>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r>
              <a:rPr lang="da-DK" b="1" dirty="0">
                <a:solidFill>
                  <a:schemeClr val="accent1"/>
                </a:solidFill>
              </a:rPr>
              <a:t>Obs: </a:t>
            </a:r>
            <a:r>
              <a:rPr lang="da-DK" dirty="0">
                <a:solidFill>
                  <a:schemeClr val="accent1"/>
                </a:solidFill>
              </a:rPr>
              <a:t>For at kunne gøre dette er det en forudsætning, at de studerende har installeret klient-versionen af Teams og anvender en Windows-baseret computer.</a:t>
            </a:r>
            <a:endParaRPr lang="da-DK" dirty="0">
              <a:solidFill>
                <a:schemeClr val="accent1"/>
              </a:solidFill>
              <a:cs typeface="Arial"/>
            </a:endParaRPr>
          </a:p>
        </p:txBody>
      </p:sp>
      <p:sp>
        <p:nvSpPr>
          <p:cNvPr id="7" name="Tekstfelt 6">
            <a:extLst>
              <a:ext uri="{FF2B5EF4-FFF2-40B4-BE49-F238E27FC236}">
                <a16:creationId xmlns:a16="http://schemas.microsoft.com/office/drawing/2014/main" id="{279D6B5C-4DE3-4D66-8717-0A676731C4D2}"/>
              </a:ext>
            </a:extLst>
          </p:cNvPr>
          <p:cNvSpPr txBox="1"/>
          <p:nvPr/>
        </p:nvSpPr>
        <p:spPr>
          <a:xfrm>
            <a:off x="9845506" y="23601"/>
            <a:ext cx="2359941" cy="461665"/>
          </a:xfrm>
          <a:prstGeom prst="rect">
            <a:avLst/>
          </a:prstGeom>
          <a:noFill/>
        </p:spPr>
        <p:txBody>
          <a:bodyPr wrap="none" rtlCol="0">
            <a:spAutoFit/>
          </a:bodyPr>
          <a:lstStyle/>
          <a:p>
            <a:r>
              <a:rPr lang="da-DK"/>
              <a:t>Under eksamen</a:t>
            </a:r>
          </a:p>
        </p:txBody>
      </p:sp>
      <p:pic>
        <p:nvPicPr>
          <p:cNvPr id="2" name="Slide 12">
            <a:hlinkClick r:id="" action="ppaction://media"/>
            <a:extLst>
              <a:ext uri="{FF2B5EF4-FFF2-40B4-BE49-F238E27FC236}">
                <a16:creationId xmlns:a16="http://schemas.microsoft.com/office/drawing/2014/main" id="{437F0800-8A1B-4D7B-9928-B74721913A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4517" y="5821102"/>
            <a:ext cx="609600" cy="609600"/>
          </a:xfrm>
          <a:prstGeom prst="rect">
            <a:avLst/>
          </a:prstGeom>
        </p:spPr>
      </p:pic>
      <p:pic>
        <p:nvPicPr>
          <p:cNvPr id="5" name="Billede 4">
            <a:extLst>
              <a:ext uri="{FF2B5EF4-FFF2-40B4-BE49-F238E27FC236}">
                <a16:creationId xmlns:a16="http://schemas.microsoft.com/office/drawing/2014/main" id="{A0AC9C33-53D6-4A53-88CB-E7A46D3DB2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553" y="2318793"/>
            <a:ext cx="7947953" cy="2375840"/>
          </a:xfrm>
          <a:prstGeom prst="rect">
            <a:avLst/>
          </a:prstGeom>
        </p:spPr>
      </p:pic>
      <p:cxnSp>
        <p:nvCxnSpPr>
          <p:cNvPr id="3" name="Lige pilforbindelse 2">
            <a:extLst>
              <a:ext uri="{FF2B5EF4-FFF2-40B4-BE49-F238E27FC236}">
                <a16:creationId xmlns:a16="http://schemas.microsoft.com/office/drawing/2014/main" id="{D23D0328-1580-4EC5-9C5E-F44A0DEBF2F6}"/>
              </a:ext>
            </a:extLst>
          </p:cNvPr>
          <p:cNvCxnSpPr>
            <a:cxnSpLocks/>
          </p:cNvCxnSpPr>
          <p:nvPr/>
        </p:nvCxnSpPr>
        <p:spPr>
          <a:xfrm flipH="1">
            <a:off x="977034" y="2070847"/>
            <a:ext cx="1165531" cy="390259"/>
          </a:xfrm>
          <a:prstGeom prst="straightConnector1">
            <a:avLst/>
          </a:prstGeom>
          <a:ln w="317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64278699"/>
      </p:ext>
    </p:extLst>
  </p:cSld>
  <p:clrMapOvr>
    <a:masterClrMapping/>
  </p:clrMapOvr>
  <mc:AlternateContent xmlns:mc="http://schemas.openxmlformats.org/markup-compatibility/2006" xmlns:p14="http://schemas.microsoft.com/office/powerpoint/2010/main">
    <mc:Choice Requires="p14">
      <p:transition spd="slow" p14:dur="2000" advTm="42997"/>
    </mc:Choice>
    <mc:Fallback xmlns="">
      <p:transition spd="slow" advTm="4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F2A39-47C1-4968-B733-7B3FE006FEC1}"/>
              </a:ext>
            </a:extLst>
          </p:cNvPr>
          <p:cNvSpPr>
            <a:spLocks noGrp="1"/>
          </p:cNvSpPr>
          <p:nvPr>
            <p:ph type="title"/>
          </p:nvPr>
        </p:nvSpPr>
        <p:spPr>
          <a:xfrm>
            <a:off x="468000" y="756000"/>
            <a:ext cx="11232000" cy="722996"/>
          </a:xfrm>
        </p:spPr>
        <p:txBody>
          <a:bodyPr/>
          <a:lstStyle/>
          <a:p>
            <a:r>
              <a:rPr lang="da-DK"/>
              <a:t>Chatfunktionen under eksamen</a:t>
            </a:r>
          </a:p>
        </p:txBody>
      </p:sp>
      <p:sp>
        <p:nvSpPr>
          <p:cNvPr id="3" name="Tekstfelt 2">
            <a:extLst>
              <a:ext uri="{FF2B5EF4-FFF2-40B4-BE49-F238E27FC236}">
                <a16:creationId xmlns:a16="http://schemas.microsoft.com/office/drawing/2014/main" id="{583119D9-2A61-43DE-882D-46D2FC49F761}"/>
              </a:ext>
            </a:extLst>
          </p:cNvPr>
          <p:cNvSpPr txBox="1"/>
          <p:nvPr/>
        </p:nvSpPr>
        <p:spPr>
          <a:xfrm>
            <a:off x="540048" y="1687651"/>
            <a:ext cx="7990261" cy="3046988"/>
          </a:xfrm>
          <a:prstGeom prst="rect">
            <a:avLst/>
          </a:prstGeom>
          <a:noFill/>
        </p:spPr>
        <p:txBody>
          <a:bodyPr wrap="square" rtlCol="0" anchor="t">
            <a:spAutoFit/>
          </a:bodyPr>
          <a:lstStyle/>
          <a:p>
            <a:r>
              <a:rPr lang="da-DK" dirty="0">
                <a:solidFill>
                  <a:schemeClr val="accent1"/>
                </a:solidFill>
              </a:rPr>
              <a:t>Chatfunktionen skal ikke bruges under prøven. </a:t>
            </a:r>
            <a:r>
              <a:rPr lang="da-DK" u="sng" dirty="0">
                <a:solidFill>
                  <a:schemeClr val="accent1"/>
                </a:solidFill>
              </a:rPr>
              <a:t>Beskeder vil være synlige i chatfunktionen for alle efterfølgende eksaminander. </a:t>
            </a:r>
            <a:r>
              <a:rPr lang="da-DK" dirty="0">
                <a:solidFill>
                  <a:schemeClr val="accent1"/>
                </a:solidFill>
              </a:rPr>
              <a:t>Derfor må spørgsmål, indhold, filer og kommentarer </a:t>
            </a:r>
            <a:r>
              <a:rPr lang="da-DK" i="1" dirty="0">
                <a:solidFill>
                  <a:schemeClr val="accent1"/>
                </a:solidFill>
              </a:rPr>
              <a:t>ikke</a:t>
            </a:r>
            <a:r>
              <a:rPr lang="da-DK" dirty="0">
                <a:solidFill>
                  <a:schemeClr val="accent1"/>
                </a:solidFill>
              </a:rPr>
              <a:t> deles i chatten under eksamen.</a:t>
            </a:r>
          </a:p>
          <a:p>
            <a:endParaRPr lang="da-DK" dirty="0">
              <a:solidFill>
                <a:schemeClr val="accent1"/>
              </a:solidFill>
              <a:cs typeface="Arial"/>
            </a:endParaRPr>
          </a:p>
          <a:p>
            <a:r>
              <a:rPr lang="da-DK" b="0" i="0" u="none" strike="noStrike" dirty="0">
                <a:solidFill>
                  <a:srgbClr val="004250"/>
                </a:solidFill>
                <a:effectLst/>
                <a:latin typeface="Arial" panose="020B0604020202020204" pitchFamily="34" charset="0"/>
              </a:rPr>
              <a:t>Ved gruppeeksamen kan </a:t>
            </a:r>
            <a:r>
              <a:rPr lang="da-DK" dirty="0">
                <a:solidFill>
                  <a:srgbClr val="004250"/>
                </a:solidFill>
                <a:latin typeface="Arial" panose="020B0604020202020204" pitchFamily="34" charset="0"/>
              </a:rPr>
              <a:t>du aftale med de studerende </a:t>
            </a:r>
            <a:r>
              <a:rPr lang="da-DK" b="0" i="0" u="none" strike="noStrike" dirty="0">
                <a:solidFill>
                  <a:srgbClr val="004250"/>
                </a:solidFill>
                <a:effectLst/>
                <a:latin typeface="Arial" panose="020B0604020202020204" pitchFamily="34" charset="0"/>
              </a:rPr>
              <a:t>at benytte ”Hæv din hånd”, når de ønsker ordet.</a:t>
            </a:r>
            <a:endParaRPr lang="da-DK" dirty="0">
              <a:solidFill>
                <a:schemeClr val="accent1"/>
              </a:solidFill>
              <a:cs typeface="Arial"/>
            </a:endParaRPr>
          </a:p>
          <a:p>
            <a:endParaRPr lang="da-DK" dirty="0">
              <a:solidFill>
                <a:schemeClr val="accent1"/>
              </a:solidFill>
              <a:cs typeface="Arial"/>
            </a:endParaRPr>
          </a:p>
        </p:txBody>
      </p:sp>
      <p:pic>
        <p:nvPicPr>
          <p:cNvPr id="5" name="Grafik 4" descr="Chatboble">
            <a:extLst>
              <a:ext uri="{FF2B5EF4-FFF2-40B4-BE49-F238E27FC236}">
                <a16:creationId xmlns:a16="http://schemas.microsoft.com/office/drawing/2014/main" id="{671307BA-6DE7-412A-AC56-28C9956ED6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6300" y="1352672"/>
            <a:ext cx="2271954" cy="2271954"/>
          </a:xfrm>
          <a:prstGeom prst="rect">
            <a:avLst/>
          </a:prstGeom>
        </p:spPr>
      </p:pic>
      <p:sp>
        <p:nvSpPr>
          <p:cNvPr id="7" name="Tekstfelt 6">
            <a:extLst>
              <a:ext uri="{FF2B5EF4-FFF2-40B4-BE49-F238E27FC236}">
                <a16:creationId xmlns:a16="http://schemas.microsoft.com/office/drawing/2014/main" id="{5D1DFAE1-427B-46DC-B390-96F72CCF5934}"/>
              </a:ext>
            </a:extLst>
          </p:cNvPr>
          <p:cNvSpPr txBox="1"/>
          <p:nvPr/>
        </p:nvSpPr>
        <p:spPr>
          <a:xfrm>
            <a:off x="9845506" y="23601"/>
            <a:ext cx="2359941" cy="461665"/>
          </a:xfrm>
          <a:prstGeom prst="rect">
            <a:avLst/>
          </a:prstGeom>
          <a:noFill/>
        </p:spPr>
        <p:txBody>
          <a:bodyPr wrap="none" rtlCol="0">
            <a:spAutoFit/>
          </a:bodyPr>
          <a:lstStyle/>
          <a:p>
            <a:r>
              <a:rPr lang="da-DK"/>
              <a:t>Under eksamen</a:t>
            </a:r>
          </a:p>
        </p:txBody>
      </p:sp>
      <p:pic>
        <p:nvPicPr>
          <p:cNvPr id="1026" name="Picture 2">
            <a:extLst>
              <a:ext uri="{FF2B5EF4-FFF2-40B4-BE49-F238E27FC236}">
                <a16:creationId xmlns:a16="http://schemas.microsoft.com/office/drawing/2014/main" id="{AA878E87-FE03-47D0-9BE6-44BFA74492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6721" y="3624626"/>
            <a:ext cx="2975470" cy="1221336"/>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13-1">
            <a:hlinkClick r:id="" action="ppaction://media"/>
            <a:extLst>
              <a:ext uri="{FF2B5EF4-FFF2-40B4-BE49-F238E27FC236}">
                <a16:creationId xmlns:a16="http://schemas.microsoft.com/office/drawing/2014/main" id="{50F3935F-2AA1-47E8-9963-A01CF373A8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081000" y="6019800"/>
            <a:ext cx="609600" cy="609600"/>
          </a:xfrm>
          <a:prstGeom prst="rect">
            <a:avLst/>
          </a:prstGeom>
        </p:spPr>
      </p:pic>
    </p:spTree>
    <p:extLst>
      <p:ext uri="{BB962C8B-B14F-4D97-AF65-F5344CB8AC3E}">
        <p14:creationId xmlns:p14="http://schemas.microsoft.com/office/powerpoint/2010/main" val="509914973"/>
      </p:ext>
    </p:extLst>
  </p:cSld>
  <p:clrMapOvr>
    <a:masterClrMapping/>
  </p:clrMapOvr>
  <mc:AlternateContent xmlns:mc="http://schemas.openxmlformats.org/markup-compatibility/2006" xmlns:p14="http://schemas.microsoft.com/office/powerpoint/2010/main">
    <mc:Choice Requires="p14">
      <p:transition spd="slow" p14:dur="2000" advTm="26279"/>
    </mc:Choice>
    <mc:Fallback xmlns="">
      <p:transition spd="slow" advTm="2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F6F1D-84F6-4399-9AE6-91D84A395A7D}"/>
              </a:ext>
            </a:extLst>
          </p:cNvPr>
          <p:cNvSpPr>
            <a:spLocks noGrp="1"/>
          </p:cNvSpPr>
          <p:nvPr>
            <p:ph type="title"/>
          </p:nvPr>
        </p:nvSpPr>
        <p:spPr>
          <a:xfrm>
            <a:off x="468000" y="756000"/>
            <a:ext cx="11232000" cy="698448"/>
          </a:xfrm>
        </p:spPr>
        <p:txBody>
          <a:bodyPr/>
          <a:lstStyle/>
          <a:p>
            <a:r>
              <a:rPr lang="da-DK"/>
              <a:t>Del skærm</a:t>
            </a:r>
          </a:p>
        </p:txBody>
      </p:sp>
      <p:sp>
        <p:nvSpPr>
          <p:cNvPr id="4" name="Tekstfelt 3">
            <a:extLst>
              <a:ext uri="{FF2B5EF4-FFF2-40B4-BE49-F238E27FC236}">
                <a16:creationId xmlns:a16="http://schemas.microsoft.com/office/drawing/2014/main" id="{F6DDA2EA-1EFB-47BD-9797-C7CE27082B75}"/>
              </a:ext>
            </a:extLst>
          </p:cNvPr>
          <p:cNvSpPr txBox="1"/>
          <p:nvPr/>
        </p:nvSpPr>
        <p:spPr>
          <a:xfrm>
            <a:off x="366681" y="1663798"/>
            <a:ext cx="5653563" cy="4524315"/>
          </a:xfrm>
          <a:prstGeom prst="rect">
            <a:avLst/>
          </a:prstGeom>
          <a:noFill/>
        </p:spPr>
        <p:txBody>
          <a:bodyPr wrap="square" anchor="t">
            <a:spAutoFit/>
          </a:bodyPr>
          <a:lstStyle/>
          <a:p>
            <a:r>
              <a:rPr lang="da-DK" b="0" i="0" dirty="0">
                <a:solidFill>
                  <a:schemeClr val="accent1"/>
                </a:solidFill>
                <a:effectLst/>
                <a:latin typeface="Segoe UI"/>
                <a:cs typeface="Segoe UI"/>
              </a:rPr>
              <a:t>Hvis du som </a:t>
            </a:r>
            <a:r>
              <a:rPr lang="da-DK" dirty="0">
                <a:solidFill>
                  <a:schemeClr val="accent1"/>
                </a:solidFill>
                <a:latin typeface="Segoe UI"/>
                <a:cs typeface="Segoe UI"/>
              </a:rPr>
              <a:t>eksaminator </a:t>
            </a:r>
            <a:r>
              <a:rPr lang="da-DK" b="0" i="0" dirty="0">
                <a:solidFill>
                  <a:schemeClr val="accent1"/>
                </a:solidFill>
                <a:effectLst/>
                <a:latin typeface="Segoe UI"/>
                <a:cs typeface="Segoe UI"/>
              </a:rPr>
              <a:t>har brug for at vise og dele noget med eksaminanden, så tryk på ikonet Del (det </a:t>
            </a:r>
            <a:r>
              <a:rPr lang="da-DK" dirty="0">
                <a:solidFill>
                  <a:schemeClr val="accent1"/>
                </a:solidFill>
                <a:latin typeface="Segoe UI"/>
                <a:cs typeface="Segoe UI"/>
              </a:rPr>
              <a:t>dukker op, når du bevæger musen henover skærmen).</a:t>
            </a:r>
            <a:endParaRPr lang="da-DK" b="0" i="0" dirty="0">
              <a:solidFill>
                <a:schemeClr val="accent1"/>
              </a:solidFill>
              <a:effectLst/>
              <a:latin typeface="Segoe UI"/>
              <a:cs typeface="Segoe UI"/>
            </a:endParaRPr>
          </a:p>
          <a:p>
            <a:pPr algn="l"/>
            <a:endParaRPr lang="da-DK" b="0" i="0" dirty="0">
              <a:solidFill>
                <a:schemeClr val="accent1"/>
              </a:solidFill>
              <a:effectLst/>
              <a:latin typeface="Segoe UI" panose="020B0502040204020203" pitchFamily="34" charset="0"/>
              <a:cs typeface="Segoe UI"/>
            </a:endParaRPr>
          </a:p>
          <a:p>
            <a:r>
              <a:rPr lang="da-DK" b="0" i="0" dirty="0">
                <a:solidFill>
                  <a:schemeClr val="accent1"/>
                </a:solidFill>
                <a:effectLst/>
                <a:latin typeface="Segoe UI"/>
                <a:cs typeface="Segoe UI"/>
              </a:rPr>
              <a:t>Vi anbefaler, at </a:t>
            </a:r>
            <a:r>
              <a:rPr lang="da-DK" b="0" i="1" dirty="0">
                <a:solidFill>
                  <a:schemeClr val="accent1"/>
                </a:solidFill>
                <a:effectLst/>
                <a:latin typeface="Segoe UI"/>
                <a:cs typeface="Segoe UI"/>
              </a:rPr>
              <a:t>du ikke deler skrivebord</a:t>
            </a:r>
            <a:r>
              <a:rPr lang="da-DK" b="0" i="0" dirty="0">
                <a:solidFill>
                  <a:schemeClr val="accent1"/>
                </a:solidFill>
                <a:effectLst/>
                <a:latin typeface="Segoe UI"/>
                <a:cs typeface="Segoe UI"/>
              </a:rPr>
              <a:t>, men </a:t>
            </a:r>
            <a:r>
              <a:rPr lang="da-DK" i="1" dirty="0">
                <a:solidFill>
                  <a:schemeClr val="accent1"/>
                </a:solidFill>
                <a:latin typeface="Segoe UI"/>
                <a:cs typeface="Segoe UI"/>
              </a:rPr>
              <a:t>kun deler </a:t>
            </a:r>
            <a:r>
              <a:rPr lang="da-DK" b="0" i="1" dirty="0">
                <a:solidFill>
                  <a:schemeClr val="accent1"/>
                </a:solidFill>
                <a:effectLst/>
                <a:latin typeface="Segoe UI"/>
                <a:cs typeface="Segoe UI"/>
              </a:rPr>
              <a:t>det specifikke dokument</a:t>
            </a:r>
            <a:r>
              <a:rPr lang="da-DK" b="0" i="0" dirty="0">
                <a:solidFill>
                  <a:schemeClr val="accent1"/>
                </a:solidFill>
                <a:effectLst/>
                <a:latin typeface="Segoe UI"/>
                <a:cs typeface="Segoe UI"/>
              </a:rPr>
              <a:t>, der skal deles med den studerende.</a:t>
            </a:r>
            <a:r>
              <a:rPr lang="da-DK" dirty="0">
                <a:solidFill>
                  <a:schemeClr val="accent1"/>
                </a:solidFill>
                <a:latin typeface="Segoe UI"/>
                <a:cs typeface="Segoe UI"/>
              </a:rPr>
              <a:t> </a:t>
            </a:r>
            <a:endParaRPr lang="da-DK" b="0" i="0" dirty="0">
              <a:solidFill>
                <a:schemeClr val="accent1"/>
              </a:solidFill>
              <a:effectLst/>
              <a:latin typeface="Segoe UI"/>
              <a:cs typeface="Segoe UI"/>
            </a:endParaRPr>
          </a:p>
          <a:p>
            <a:pPr algn="l"/>
            <a:endParaRPr lang="da-DK" dirty="0">
              <a:solidFill>
                <a:schemeClr val="accent1"/>
              </a:solidFill>
              <a:latin typeface="Segoe UI"/>
              <a:cs typeface="Segoe UI"/>
            </a:endParaRPr>
          </a:p>
          <a:p>
            <a:pPr algn="l"/>
            <a:endParaRPr lang="da-DK" b="0" i="0" dirty="0">
              <a:solidFill>
                <a:schemeClr val="accent1"/>
              </a:solidFill>
              <a:effectLst/>
              <a:latin typeface="Segoe UI"/>
              <a:cs typeface="Segoe UI"/>
            </a:endParaRPr>
          </a:p>
          <a:p>
            <a:pPr algn="l"/>
            <a:endParaRPr lang="da-DK" dirty="0">
              <a:solidFill>
                <a:schemeClr val="accent1"/>
              </a:solidFill>
              <a:latin typeface="Segoe UI" panose="020B0502040204020203" pitchFamily="34" charset="0"/>
              <a:cs typeface="Segoe UI"/>
            </a:endParaRPr>
          </a:p>
          <a:p>
            <a:pPr algn="l"/>
            <a:endParaRPr lang="da-DK" b="0" i="0" dirty="0">
              <a:solidFill>
                <a:schemeClr val="accent1"/>
              </a:solidFill>
              <a:effectLst/>
              <a:latin typeface="Segoe UI" panose="020B0502040204020203" pitchFamily="34" charset="0"/>
              <a:cs typeface="Segoe UI"/>
            </a:endParaRPr>
          </a:p>
        </p:txBody>
      </p:sp>
      <p:sp>
        <p:nvSpPr>
          <p:cNvPr id="3" name="Tekstfelt 2">
            <a:extLst>
              <a:ext uri="{FF2B5EF4-FFF2-40B4-BE49-F238E27FC236}">
                <a16:creationId xmlns:a16="http://schemas.microsoft.com/office/drawing/2014/main" id="{E52519F5-F256-4C74-BB51-6147F55194E8}"/>
              </a:ext>
            </a:extLst>
          </p:cNvPr>
          <p:cNvSpPr txBox="1"/>
          <p:nvPr/>
        </p:nvSpPr>
        <p:spPr>
          <a:xfrm>
            <a:off x="9845506" y="23601"/>
            <a:ext cx="2359941" cy="461665"/>
          </a:xfrm>
          <a:prstGeom prst="rect">
            <a:avLst/>
          </a:prstGeom>
          <a:noFill/>
        </p:spPr>
        <p:txBody>
          <a:bodyPr wrap="none" rtlCol="0">
            <a:spAutoFit/>
          </a:bodyPr>
          <a:lstStyle/>
          <a:p>
            <a:r>
              <a:rPr lang="da-DK"/>
              <a:t>Under eksamen</a:t>
            </a:r>
          </a:p>
        </p:txBody>
      </p:sp>
      <p:pic>
        <p:nvPicPr>
          <p:cNvPr id="7" name="Billede 6">
            <a:extLst>
              <a:ext uri="{FF2B5EF4-FFF2-40B4-BE49-F238E27FC236}">
                <a16:creationId xmlns:a16="http://schemas.microsoft.com/office/drawing/2014/main" id="{6B212274-998D-45EC-B065-EB736FCA8075}"/>
              </a:ext>
            </a:extLst>
          </p:cNvPr>
          <p:cNvPicPr>
            <a:picLocks noChangeAspect="1"/>
          </p:cNvPicPr>
          <p:nvPr/>
        </p:nvPicPr>
        <p:blipFill rotWithShape="1">
          <a:blip r:embed="rId5"/>
          <a:srcRect l="13937"/>
          <a:stretch/>
        </p:blipFill>
        <p:spPr>
          <a:xfrm>
            <a:off x="7046259" y="1725182"/>
            <a:ext cx="5046786" cy="3621913"/>
          </a:xfrm>
          <a:prstGeom prst="rect">
            <a:avLst/>
          </a:prstGeom>
        </p:spPr>
      </p:pic>
      <p:pic>
        <p:nvPicPr>
          <p:cNvPr id="6" name="Slide 14">
            <a:hlinkClick r:id="" action="ppaction://media"/>
            <a:extLst>
              <a:ext uri="{FF2B5EF4-FFF2-40B4-BE49-F238E27FC236}">
                <a16:creationId xmlns:a16="http://schemas.microsoft.com/office/drawing/2014/main" id="{954E48B9-DC51-4605-8AF3-6E20BACAFC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521" y="7381792"/>
            <a:ext cx="609600" cy="609600"/>
          </a:xfrm>
          <a:prstGeom prst="rect">
            <a:avLst/>
          </a:prstGeom>
        </p:spPr>
      </p:pic>
    </p:spTree>
    <p:extLst>
      <p:ext uri="{BB962C8B-B14F-4D97-AF65-F5344CB8AC3E}">
        <p14:creationId xmlns:p14="http://schemas.microsoft.com/office/powerpoint/2010/main" val="798406381"/>
      </p:ext>
    </p:extLst>
  </p:cSld>
  <p:clrMapOvr>
    <a:masterClrMapping/>
  </p:clrMapOvr>
  <mc:AlternateContent xmlns:mc="http://schemas.openxmlformats.org/markup-compatibility/2006" xmlns:p14="http://schemas.microsoft.com/office/powerpoint/2010/main">
    <mc:Choice Requires="p14">
      <p:transition spd="slow" p14:dur="2000" advTm="28055"/>
    </mc:Choice>
    <mc:Fallback xmlns="">
      <p:transition spd="slow" advTm="2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178BBC-F059-47F9-BE5D-D0A8440CE8ED}"/>
              </a:ext>
            </a:extLst>
          </p:cNvPr>
          <p:cNvSpPr>
            <a:spLocks noGrp="1"/>
          </p:cNvSpPr>
          <p:nvPr>
            <p:ph type="title"/>
          </p:nvPr>
        </p:nvSpPr>
        <p:spPr>
          <a:xfrm>
            <a:off x="468000" y="756000"/>
            <a:ext cx="11232000" cy="827323"/>
          </a:xfrm>
        </p:spPr>
        <p:txBody>
          <a:bodyPr/>
          <a:lstStyle/>
          <a:p>
            <a:r>
              <a:rPr lang="da-DK"/>
              <a:t>Noter under eksamen</a:t>
            </a:r>
          </a:p>
        </p:txBody>
      </p:sp>
      <p:sp>
        <p:nvSpPr>
          <p:cNvPr id="4" name="Tekstfelt 3">
            <a:extLst>
              <a:ext uri="{FF2B5EF4-FFF2-40B4-BE49-F238E27FC236}">
                <a16:creationId xmlns:a16="http://schemas.microsoft.com/office/drawing/2014/main" id="{4C12CAAA-4B03-456D-B627-EAD9379C51F4}"/>
              </a:ext>
            </a:extLst>
          </p:cNvPr>
          <p:cNvSpPr txBox="1"/>
          <p:nvPr/>
        </p:nvSpPr>
        <p:spPr>
          <a:xfrm>
            <a:off x="415449" y="1441236"/>
            <a:ext cx="7115318" cy="4154984"/>
          </a:xfrm>
          <a:prstGeom prst="rect">
            <a:avLst/>
          </a:prstGeom>
          <a:noFill/>
        </p:spPr>
        <p:txBody>
          <a:bodyPr wrap="square" anchor="t">
            <a:spAutoFit/>
          </a:bodyPr>
          <a:lstStyle/>
          <a:p>
            <a:r>
              <a:rPr lang="da-DK" b="0" i="0">
                <a:solidFill>
                  <a:schemeClr val="accent1"/>
                </a:solidFill>
                <a:effectLst/>
                <a:latin typeface="Segoe UI"/>
                <a:cs typeface="Segoe UI"/>
              </a:rPr>
              <a:t>Så længe du ikke deler din skærm kan</a:t>
            </a:r>
            <a:r>
              <a:rPr lang="da-DK">
                <a:solidFill>
                  <a:schemeClr val="accent1"/>
                </a:solidFill>
                <a:latin typeface="Segoe UI"/>
                <a:cs typeface="Segoe UI"/>
              </a:rPr>
              <a:t> </a:t>
            </a:r>
            <a:r>
              <a:rPr lang="da-DK" b="0" i="0">
                <a:solidFill>
                  <a:schemeClr val="accent1"/>
                </a:solidFill>
                <a:effectLst/>
                <a:latin typeface="Segoe UI"/>
                <a:cs typeface="Segoe UI"/>
              </a:rPr>
              <a:t>du skrive </a:t>
            </a:r>
            <a:r>
              <a:rPr lang="da-DK">
                <a:solidFill>
                  <a:schemeClr val="accent1"/>
                </a:solidFill>
                <a:latin typeface="Segoe UI"/>
                <a:cs typeface="Segoe UI"/>
              </a:rPr>
              <a:t>eller åbne noter og spørgsmål, du har liggende i et dokument, som du plejer. </a:t>
            </a:r>
            <a:endParaRPr lang="da-DK">
              <a:solidFill>
                <a:schemeClr val="accent1"/>
              </a:solidFill>
              <a:cs typeface="Arial"/>
            </a:endParaRPr>
          </a:p>
          <a:p>
            <a:endParaRPr lang="da-DK">
              <a:solidFill>
                <a:schemeClr val="accent1"/>
              </a:solidFill>
              <a:latin typeface="Segoe UI"/>
              <a:cs typeface="Segoe UI"/>
            </a:endParaRPr>
          </a:p>
          <a:p>
            <a:pPr algn="l"/>
            <a:r>
              <a:rPr lang="da-DK">
                <a:solidFill>
                  <a:schemeClr val="accent1"/>
                </a:solidFill>
                <a:latin typeface="Segoe UI"/>
                <a:cs typeface="Segoe UI"/>
              </a:rPr>
              <a:t>Hvis du har brug for et overblik over hvilke vinduer, der er åbne kan du trykke på</a:t>
            </a:r>
            <a:endParaRPr lang="da-DK">
              <a:solidFill>
                <a:schemeClr val="accent1"/>
              </a:solidFill>
              <a:cs typeface="Arial"/>
            </a:endParaRPr>
          </a:p>
          <a:p>
            <a:pPr algn="l"/>
            <a:endParaRPr lang="da-DK">
              <a:solidFill>
                <a:schemeClr val="accent1"/>
              </a:solidFill>
              <a:latin typeface="Segoe UI" panose="020B0502040204020203" pitchFamily="34" charset="0"/>
              <a:cs typeface="Segoe UI"/>
            </a:endParaRPr>
          </a:p>
          <a:p>
            <a:endParaRPr lang="da-DK">
              <a:solidFill>
                <a:schemeClr val="accent1"/>
              </a:solidFill>
              <a:latin typeface="Segoe UI"/>
              <a:cs typeface="Segoe UI"/>
            </a:endParaRPr>
          </a:p>
          <a:p>
            <a:endParaRPr lang="da-DK">
              <a:solidFill>
                <a:schemeClr val="accent1"/>
              </a:solidFill>
              <a:latin typeface="Segoe UI"/>
              <a:cs typeface="Segoe UI"/>
            </a:endParaRPr>
          </a:p>
          <a:p>
            <a:r>
              <a:rPr lang="da-DK">
                <a:solidFill>
                  <a:schemeClr val="accent1"/>
                </a:solidFill>
                <a:latin typeface="Segoe UI"/>
                <a:cs typeface="Segoe UI"/>
              </a:rPr>
              <a:t>eller du kan skifte mellem visninger med Alt-TAB på tastaturet. </a:t>
            </a:r>
            <a:endParaRPr lang="da-DK">
              <a:solidFill>
                <a:schemeClr val="accent1"/>
              </a:solidFill>
              <a:cs typeface="Arial"/>
            </a:endParaRPr>
          </a:p>
        </p:txBody>
      </p:sp>
      <p:pic>
        <p:nvPicPr>
          <p:cNvPr id="1026" name="Picture 2">
            <a:extLst>
              <a:ext uri="{FF2B5EF4-FFF2-40B4-BE49-F238E27FC236}">
                <a16:creationId xmlns:a16="http://schemas.microsoft.com/office/drawing/2014/main" id="{A4DC085F-021E-4FD2-9974-C0AAD527B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82"/>
          <a:stretch/>
        </p:blipFill>
        <p:spPr bwMode="auto">
          <a:xfrm>
            <a:off x="1825090" y="3466583"/>
            <a:ext cx="4057652" cy="954257"/>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7D178974-4E8E-4997-B8D0-5B2D766D44E7}"/>
              </a:ext>
            </a:extLst>
          </p:cNvPr>
          <p:cNvSpPr txBox="1"/>
          <p:nvPr/>
        </p:nvSpPr>
        <p:spPr>
          <a:xfrm>
            <a:off x="7705270" y="1352490"/>
            <a:ext cx="4280472" cy="461665"/>
          </a:xfrm>
          <a:prstGeom prst="rect">
            <a:avLst/>
          </a:prstGeom>
          <a:noFill/>
        </p:spPr>
        <p:txBody>
          <a:bodyPr wrap="square" rtlCol="0" anchor="t">
            <a:spAutoFit/>
          </a:bodyPr>
          <a:lstStyle/>
          <a:p>
            <a:r>
              <a:rPr lang="da-DK">
                <a:solidFill>
                  <a:schemeClr val="accent1"/>
                </a:solidFill>
              </a:rPr>
              <a:t>Så får du dette overblik:</a:t>
            </a:r>
            <a:endParaRPr lang="da-DK">
              <a:solidFill>
                <a:schemeClr val="accent1"/>
              </a:solidFill>
              <a:cs typeface="Arial"/>
            </a:endParaRPr>
          </a:p>
        </p:txBody>
      </p:sp>
      <p:pic>
        <p:nvPicPr>
          <p:cNvPr id="6" name="Billede 5" descr="Et billede, der indeholder skærmbillede, sidder, sort, computer&#10;&#10;Automatisk genereret beskrivelse">
            <a:extLst>
              <a:ext uri="{FF2B5EF4-FFF2-40B4-BE49-F238E27FC236}">
                <a16:creationId xmlns:a16="http://schemas.microsoft.com/office/drawing/2014/main" id="{EB3F4E14-E6B2-4E87-8C58-4AB4F618C1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2" t="-363" r="28459" b="26362"/>
          <a:stretch/>
        </p:blipFill>
        <p:spPr>
          <a:xfrm>
            <a:off x="7922359" y="2142877"/>
            <a:ext cx="3777641" cy="3859696"/>
          </a:xfrm>
          <a:prstGeom prst="rect">
            <a:avLst/>
          </a:prstGeom>
        </p:spPr>
      </p:pic>
      <p:sp>
        <p:nvSpPr>
          <p:cNvPr id="5" name="Tekstfelt 4">
            <a:extLst>
              <a:ext uri="{FF2B5EF4-FFF2-40B4-BE49-F238E27FC236}">
                <a16:creationId xmlns:a16="http://schemas.microsoft.com/office/drawing/2014/main" id="{8F29BC50-1604-4124-9E65-243D8F7B6976}"/>
              </a:ext>
            </a:extLst>
          </p:cNvPr>
          <p:cNvSpPr txBox="1"/>
          <p:nvPr/>
        </p:nvSpPr>
        <p:spPr>
          <a:xfrm>
            <a:off x="9845506" y="23601"/>
            <a:ext cx="2359941" cy="461665"/>
          </a:xfrm>
          <a:prstGeom prst="rect">
            <a:avLst/>
          </a:prstGeom>
          <a:noFill/>
        </p:spPr>
        <p:txBody>
          <a:bodyPr wrap="none" rtlCol="0">
            <a:spAutoFit/>
          </a:bodyPr>
          <a:lstStyle/>
          <a:p>
            <a:r>
              <a:rPr lang="da-DK"/>
              <a:t>Under eksamen</a:t>
            </a:r>
          </a:p>
        </p:txBody>
      </p:sp>
      <p:pic>
        <p:nvPicPr>
          <p:cNvPr id="8" name="Slide 15">
            <a:hlinkClick r:id="" action="ppaction://media"/>
            <a:extLst>
              <a:ext uri="{FF2B5EF4-FFF2-40B4-BE49-F238E27FC236}">
                <a16:creationId xmlns:a16="http://schemas.microsoft.com/office/drawing/2014/main" id="{F04E1730-2851-4057-94A2-7E90F8CD6B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56825" y="8215313"/>
            <a:ext cx="609600" cy="609600"/>
          </a:xfrm>
          <a:prstGeom prst="rect">
            <a:avLst/>
          </a:prstGeom>
        </p:spPr>
      </p:pic>
    </p:spTree>
    <p:extLst>
      <p:ext uri="{BB962C8B-B14F-4D97-AF65-F5344CB8AC3E}">
        <p14:creationId xmlns:p14="http://schemas.microsoft.com/office/powerpoint/2010/main" val="1052413828"/>
      </p:ext>
    </p:extLst>
  </p:cSld>
  <p:clrMapOvr>
    <a:masterClrMapping/>
  </p:clrMapOvr>
  <mc:AlternateContent xmlns:mc="http://schemas.openxmlformats.org/markup-compatibility/2006" xmlns:p14="http://schemas.microsoft.com/office/powerpoint/2010/main">
    <mc:Choice Requires="p14">
      <p:transition spd="slow" p14:dur="2000" advTm="19957"/>
    </mc:Choice>
    <mc:Fallback xmlns="">
      <p:transition spd="slow" advTm="19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128A6-FA9E-466F-B5DE-B05379D1DC1C}"/>
              </a:ext>
            </a:extLst>
          </p:cNvPr>
          <p:cNvSpPr>
            <a:spLocks noGrp="1"/>
          </p:cNvSpPr>
          <p:nvPr>
            <p:ph type="title"/>
          </p:nvPr>
        </p:nvSpPr>
        <p:spPr>
          <a:xfrm>
            <a:off x="468000" y="756000"/>
            <a:ext cx="11232000" cy="888693"/>
          </a:xfrm>
        </p:spPr>
        <p:txBody>
          <a:bodyPr/>
          <a:lstStyle/>
          <a:p>
            <a:r>
              <a:rPr lang="da-DK"/>
              <a:t>Skift mellem visninger</a:t>
            </a:r>
          </a:p>
        </p:txBody>
      </p:sp>
      <p:sp>
        <p:nvSpPr>
          <p:cNvPr id="4" name="Tekstfelt 3">
            <a:extLst>
              <a:ext uri="{FF2B5EF4-FFF2-40B4-BE49-F238E27FC236}">
                <a16:creationId xmlns:a16="http://schemas.microsoft.com/office/drawing/2014/main" id="{EE447746-4FCD-46D0-A68D-DD8CFDA61E9B}"/>
              </a:ext>
            </a:extLst>
          </p:cNvPr>
          <p:cNvSpPr txBox="1"/>
          <p:nvPr/>
        </p:nvSpPr>
        <p:spPr>
          <a:xfrm>
            <a:off x="492000" y="1566725"/>
            <a:ext cx="6561372" cy="4524315"/>
          </a:xfrm>
          <a:prstGeom prst="rect">
            <a:avLst/>
          </a:prstGeom>
          <a:noFill/>
        </p:spPr>
        <p:txBody>
          <a:bodyPr wrap="square" anchor="t">
            <a:spAutoFit/>
          </a:bodyPr>
          <a:lstStyle/>
          <a:p>
            <a:r>
              <a:rPr lang="da-DK">
                <a:solidFill>
                  <a:schemeClr val="accent1"/>
                </a:solidFill>
                <a:latin typeface="Segoe UI"/>
                <a:cs typeface="Segoe UI"/>
              </a:rPr>
              <a:t>Hvis der deles indhold på skærmen, som bliver for småt, kan du vælge fuldskærmsvisning. </a:t>
            </a:r>
            <a:r>
              <a:rPr lang="da-DK" i="1">
                <a:solidFill>
                  <a:schemeClr val="accent1"/>
                </a:solidFill>
                <a:latin typeface="Segoe UI"/>
                <a:cs typeface="Segoe UI"/>
              </a:rPr>
              <a:t>Klik på de tre prikker og vælg "Åbn fuld skærm". </a:t>
            </a:r>
            <a:r>
              <a:rPr lang="da-DK">
                <a:solidFill>
                  <a:schemeClr val="accent1"/>
                </a:solidFill>
                <a:latin typeface="Segoe UI"/>
                <a:cs typeface="Segoe UI"/>
              </a:rPr>
              <a:t>Gør det samme, hvis du vil tilbage til normalvisning igen. Barren dukker op igen, når du kører musen over skærmen.</a:t>
            </a:r>
            <a:endParaRPr lang="da-DK">
              <a:solidFill>
                <a:schemeClr val="accent1"/>
              </a:solidFill>
              <a:latin typeface="Segoe UI" panose="020B0502040204020203" pitchFamily="34" charset="0"/>
              <a:cs typeface="Segoe UI"/>
            </a:endParaRPr>
          </a:p>
          <a:p>
            <a:endParaRPr lang="da-DK">
              <a:solidFill>
                <a:schemeClr val="accent1"/>
              </a:solidFill>
              <a:latin typeface="Segoe UI"/>
              <a:cs typeface="Segoe UI"/>
            </a:endParaRPr>
          </a:p>
          <a:p>
            <a:r>
              <a:rPr lang="da-DK">
                <a:solidFill>
                  <a:schemeClr val="accent1"/>
                </a:solidFill>
                <a:latin typeface="Segoe UI"/>
                <a:cs typeface="Segoe UI"/>
              </a:rPr>
              <a:t>For at se studerende hele tiden ved fuld skærm, så klik på deltagere i barren. Klik derefter på prikkerne ud for personens navn og vælg "Fastgør". </a:t>
            </a:r>
            <a:endParaRPr lang="da-DK">
              <a:solidFill>
                <a:schemeClr val="accent1"/>
              </a:solidFill>
              <a:latin typeface="Segoe UI"/>
              <a:ea typeface="+mn-lt"/>
              <a:cs typeface="Segoe UI"/>
            </a:endParaRPr>
          </a:p>
          <a:p>
            <a:endParaRPr lang="da-DK">
              <a:solidFill>
                <a:schemeClr val="accent1"/>
              </a:solidFill>
              <a:latin typeface="Segoe UI"/>
              <a:cs typeface="Segoe UI"/>
            </a:endParaRPr>
          </a:p>
        </p:txBody>
      </p:sp>
      <p:pic>
        <p:nvPicPr>
          <p:cNvPr id="3" name="Billede 5" descr="Et billede, der indeholder skærmbillede&#10;&#10;Beskrivelse, der er oprettet med meget høj tiltro">
            <a:extLst>
              <a:ext uri="{FF2B5EF4-FFF2-40B4-BE49-F238E27FC236}">
                <a16:creationId xmlns:a16="http://schemas.microsoft.com/office/drawing/2014/main" id="{320B1641-60B4-480F-84B0-0D4422DD88B4}"/>
              </a:ext>
            </a:extLst>
          </p:cNvPr>
          <p:cNvPicPr>
            <a:picLocks noChangeAspect="1"/>
          </p:cNvPicPr>
          <p:nvPr/>
        </p:nvPicPr>
        <p:blipFill>
          <a:blip r:embed="rId5"/>
          <a:stretch>
            <a:fillRect/>
          </a:stretch>
        </p:blipFill>
        <p:spPr>
          <a:xfrm>
            <a:off x="7148349" y="613519"/>
            <a:ext cx="2743200" cy="2385892"/>
          </a:xfrm>
          <a:prstGeom prst="rect">
            <a:avLst/>
          </a:prstGeom>
        </p:spPr>
      </p:pic>
      <p:pic>
        <p:nvPicPr>
          <p:cNvPr id="7" name="Billede 7" descr="Et billede, der indeholder skærmbillede&#10;&#10;Beskrivelse, der er oprettet med meget høj tiltro">
            <a:extLst>
              <a:ext uri="{FF2B5EF4-FFF2-40B4-BE49-F238E27FC236}">
                <a16:creationId xmlns:a16="http://schemas.microsoft.com/office/drawing/2014/main" id="{19D8318C-87D1-4E8C-9030-DA31548DE248}"/>
              </a:ext>
            </a:extLst>
          </p:cNvPr>
          <p:cNvPicPr>
            <a:picLocks noChangeAspect="1"/>
          </p:cNvPicPr>
          <p:nvPr/>
        </p:nvPicPr>
        <p:blipFill>
          <a:blip r:embed="rId6"/>
          <a:stretch>
            <a:fillRect/>
          </a:stretch>
        </p:blipFill>
        <p:spPr>
          <a:xfrm>
            <a:off x="8981088" y="3862359"/>
            <a:ext cx="2329356" cy="2798763"/>
          </a:xfrm>
          <a:prstGeom prst="rect">
            <a:avLst/>
          </a:prstGeom>
        </p:spPr>
      </p:pic>
      <p:pic>
        <p:nvPicPr>
          <p:cNvPr id="9" name="Billede 9" descr="Et billede, der indeholder monitor, ur, skærm, tv&#10;&#10;Beskrivelse, der er oprettet med meget høj tiltro">
            <a:extLst>
              <a:ext uri="{FF2B5EF4-FFF2-40B4-BE49-F238E27FC236}">
                <a16:creationId xmlns:a16="http://schemas.microsoft.com/office/drawing/2014/main" id="{ADC96C20-49A6-43CE-96C0-9F7380D49C83}"/>
              </a:ext>
            </a:extLst>
          </p:cNvPr>
          <p:cNvPicPr>
            <a:picLocks noChangeAspect="1"/>
          </p:cNvPicPr>
          <p:nvPr/>
        </p:nvPicPr>
        <p:blipFill rotWithShape="1">
          <a:blip r:embed="rId7"/>
          <a:srcRect t="36937" r="-240" b="-901"/>
          <a:stretch/>
        </p:blipFill>
        <p:spPr>
          <a:xfrm>
            <a:off x="7273159" y="3372380"/>
            <a:ext cx="2500161" cy="421417"/>
          </a:xfrm>
          <a:prstGeom prst="rect">
            <a:avLst/>
          </a:prstGeom>
        </p:spPr>
      </p:pic>
      <p:cxnSp>
        <p:nvCxnSpPr>
          <p:cNvPr id="5" name="Lige pilforbindelse 4">
            <a:extLst>
              <a:ext uri="{FF2B5EF4-FFF2-40B4-BE49-F238E27FC236}">
                <a16:creationId xmlns:a16="http://schemas.microsoft.com/office/drawing/2014/main" id="{44FD6222-EF3F-4ED9-A97C-A0EBF06363CB}"/>
              </a:ext>
            </a:extLst>
          </p:cNvPr>
          <p:cNvCxnSpPr/>
          <p:nvPr/>
        </p:nvCxnSpPr>
        <p:spPr>
          <a:xfrm>
            <a:off x="8044803" y="2589961"/>
            <a:ext cx="526831" cy="14583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 name="Lige pilforbindelse 7">
            <a:extLst>
              <a:ext uri="{FF2B5EF4-FFF2-40B4-BE49-F238E27FC236}">
                <a16:creationId xmlns:a16="http://schemas.microsoft.com/office/drawing/2014/main" id="{7DA30B91-DB23-463D-ACEA-5C44C77892A6}"/>
              </a:ext>
            </a:extLst>
          </p:cNvPr>
          <p:cNvCxnSpPr>
            <a:cxnSpLocks/>
          </p:cNvCxnSpPr>
          <p:nvPr/>
        </p:nvCxnSpPr>
        <p:spPr>
          <a:xfrm flipH="1">
            <a:off x="8814685" y="1039686"/>
            <a:ext cx="353410" cy="38231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Lige pilforbindelse 9">
            <a:extLst>
              <a:ext uri="{FF2B5EF4-FFF2-40B4-BE49-F238E27FC236}">
                <a16:creationId xmlns:a16="http://schemas.microsoft.com/office/drawing/2014/main" id="{690567F2-D726-4FF0-AE23-579EA0A137CE}"/>
              </a:ext>
            </a:extLst>
          </p:cNvPr>
          <p:cNvCxnSpPr>
            <a:cxnSpLocks/>
          </p:cNvCxnSpPr>
          <p:nvPr/>
        </p:nvCxnSpPr>
        <p:spPr>
          <a:xfrm>
            <a:off x="9266630" y="3069495"/>
            <a:ext cx="14452" cy="42829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 name="Lige pilforbindelse 10">
            <a:extLst>
              <a:ext uri="{FF2B5EF4-FFF2-40B4-BE49-F238E27FC236}">
                <a16:creationId xmlns:a16="http://schemas.microsoft.com/office/drawing/2014/main" id="{16A71847-9B4F-41E3-9536-183189CC534C}"/>
              </a:ext>
            </a:extLst>
          </p:cNvPr>
          <p:cNvCxnSpPr>
            <a:cxnSpLocks/>
          </p:cNvCxnSpPr>
          <p:nvPr/>
        </p:nvCxnSpPr>
        <p:spPr>
          <a:xfrm flipH="1">
            <a:off x="10608013" y="5795615"/>
            <a:ext cx="425669" cy="144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6" name="Slide 16">
            <a:hlinkClick r:id="" action="ppaction://media"/>
            <a:extLst>
              <a:ext uri="{FF2B5EF4-FFF2-40B4-BE49-F238E27FC236}">
                <a16:creationId xmlns:a16="http://schemas.microsoft.com/office/drawing/2014/main" id="{1723D58C-ADA1-41AD-B9C5-6A23AC3F84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78403" y="6031266"/>
            <a:ext cx="609600" cy="609600"/>
          </a:xfrm>
          <a:prstGeom prst="rect">
            <a:avLst/>
          </a:prstGeom>
        </p:spPr>
      </p:pic>
    </p:spTree>
    <p:extLst>
      <p:ext uri="{BB962C8B-B14F-4D97-AF65-F5344CB8AC3E}">
        <p14:creationId xmlns:p14="http://schemas.microsoft.com/office/powerpoint/2010/main" val="2487331957"/>
      </p:ext>
    </p:extLst>
  </p:cSld>
  <p:clrMapOvr>
    <a:masterClrMapping/>
  </p:clrMapOvr>
  <mc:AlternateContent xmlns:mc="http://schemas.openxmlformats.org/markup-compatibility/2006" xmlns:p14="http://schemas.microsoft.com/office/powerpoint/2010/main">
    <mc:Choice Requires="p14">
      <p:transition spd="slow" p14:dur="2000" advTm="29100"/>
    </mc:Choice>
    <mc:Fallback xmlns="">
      <p:transition spd="slow" advTm="2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Vindue">
            <a:extLst>
              <a:ext uri="{FF2B5EF4-FFF2-40B4-BE49-F238E27FC236}">
                <a16:creationId xmlns:a16="http://schemas.microsoft.com/office/drawing/2014/main" id="{7C56F3AA-1332-4C47-9C79-B1DF27E3A927}"/>
              </a:ext>
            </a:extLst>
          </p:cNvPr>
          <p:cNvPicPr>
            <a:picLocks noGrp="1" noChangeAspect="1"/>
          </p:cNvPicPr>
          <p:nvPr>
            <p:ph sz="quarter" idx="1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92366" y="1576096"/>
            <a:ext cx="3705808" cy="3705808"/>
          </a:xfrm>
        </p:spPr>
      </p:pic>
      <p:sp>
        <p:nvSpPr>
          <p:cNvPr id="3" name="Titel 2">
            <a:extLst>
              <a:ext uri="{FF2B5EF4-FFF2-40B4-BE49-F238E27FC236}">
                <a16:creationId xmlns:a16="http://schemas.microsoft.com/office/drawing/2014/main" id="{675C6784-AD5B-475D-AD4B-32707D766729}"/>
              </a:ext>
            </a:extLst>
          </p:cNvPr>
          <p:cNvSpPr>
            <a:spLocks noGrp="1"/>
          </p:cNvSpPr>
          <p:nvPr>
            <p:ph type="title"/>
          </p:nvPr>
        </p:nvSpPr>
        <p:spPr/>
        <p:txBody>
          <a:bodyPr anchor="t">
            <a:normAutofit/>
          </a:bodyPr>
          <a:lstStyle/>
          <a:p>
            <a:r>
              <a:rPr lang="da-DK"/>
              <a:t>Så få vinduer som muligt</a:t>
            </a:r>
          </a:p>
        </p:txBody>
      </p:sp>
      <p:sp>
        <p:nvSpPr>
          <p:cNvPr id="11" name="Text Placeholder 3">
            <a:extLst>
              <a:ext uri="{FF2B5EF4-FFF2-40B4-BE49-F238E27FC236}">
                <a16:creationId xmlns:a16="http://schemas.microsoft.com/office/drawing/2014/main" id="{A000E3D0-3B52-45B7-A2B0-903DC2B84C1D}"/>
              </a:ext>
            </a:extLst>
          </p:cNvPr>
          <p:cNvSpPr>
            <a:spLocks noGrp="1"/>
          </p:cNvSpPr>
          <p:nvPr>
            <p:ph type="body" sz="quarter" idx="17"/>
          </p:nvPr>
        </p:nvSpPr>
        <p:spPr/>
        <p:txBody>
          <a:bodyPr/>
          <a:lstStyle/>
          <a:p>
            <a:r>
              <a:rPr lang="da-DK" sz="2400">
                <a:solidFill>
                  <a:schemeClr val="accent1"/>
                </a:solidFill>
              </a:rPr>
              <a:t>Hold det simpelt under selve eksamen ved at have så få vinduer som muligt åbne på computeren.</a:t>
            </a:r>
            <a:endParaRPr lang="da-DK" sz="2400">
              <a:solidFill>
                <a:schemeClr val="accent1"/>
              </a:solidFill>
              <a:cs typeface="Arial"/>
            </a:endParaRPr>
          </a:p>
          <a:p>
            <a:endParaRPr lang="da-DK" sz="2400">
              <a:solidFill>
                <a:schemeClr val="accent1"/>
              </a:solidFill>
              <a:cs typeface="Arial"/>
            </a:endParaRPr>
          </a:p>
          <a:p>
            <a:r>
              <a:rPr lang="da-DK" sz="2400">
                <a:solidFill>
                  <a:schemeClr val="accent1"/>
                </a:solidFill>
              </a:rPr>
              <a:t>Brug kun ét dokument til spørgsmål du måtte have på baggrund af det afleverede, spørgsmål der dukker op undervejs samt eksamensnoter. </a:t>
            </a:r>
          </a:p>
          <a:p>
            <a:endParaRPr lang="da-DK" sz="2400">
              <a:solidFill>
                <a:schemeClr val="accent1"/>
              </a:solidFill>
            </a:endParaRPr>
          </a:p>
          <a:p>
            <a:r>
              <a:rPr lang="da-DK" sz="2400">
                <a:solidFill>
                  <a:schemeClr val="accent1"/>
                </a:solidFill>
              </a:rPr>
              <a:t>Alternativt kan spørgsmål printes ud før eksamen, hvis man har mulighed for det.</a:t>
            </a:r>
            <a:endParaRPr lang="da-DK" sz="2400">
              <a:solidFill>
                <a:schemeClr val="accent1"/>
              </a:solidFill>
              <a:cs typeface="Arial"/>
            </a:endParaRPr>
          </a:p>
          <a:p>
            <a:endParaRPr lang="da-DK" sz="2400">
              <a:solidFill>
                <a:schemeClr val="accent1"/>
              </a:solidFill>
              <a:cs typeface="Arial"/>
            </a:endParaRPr>
          </a:p>
          <a:p>
            <a:endParaRPr lang="da-DK" sz="2400">
              <a:solidFill>
                <a:schemeClr val="accent1"/>
              </a:solidFill>
              <a:cs typeface="Arial"/>
            </a:endParaRPr>
          </a:p>
        </p:txBody>
      </p:sp>
      <p:sp>
        <p:nvSpPr>
          <p:cNvPr id="5" name="Tekstfelt 4">
            <a:extLst>
              <a:ext uri="{FF2B5EF4-FFF2-40B4-BE49-F238E27FC236}">
                <a16:creationId xmlns:a16="http://schemas.microsoft.com/office/drawing/2014/main" id="{F69B9ECF-1B80-4572-A591-71BAA20396FA}"/>
              </a:ext>
            </a:extLst>
          </p:cNvPr>
          <p:cNvSpPr txBox="1"/>
          <p:nvPr/>
        </p:nvSpPr>
        <p:spPr>
          <a:xfrm>
            <a:off x="9832059" y="23601"/>
            <a:ext cx="2359941" cy="461665"/>
          </a:xfrm>
          <a:prstGeom prst="rect">
            <a:avLst/>
          </a:prstGeom>
          <a:noFill/>
        </p:spPr>
        <p:txBody>
          <a:bodyPr wrap="none" rtlCol="0">
            <a:spAutoFit/>
          </a:bodyPr>
          <a:lstStyle/>
          <a:p>
            <a:r>
              <a:rPr lang="da-DK"/>
              <a:t>Under eksamen</a:t>
            </a:r>
          </a:p>
        </p:txBody>
      </p:sp>
      <p:pic>
        <p:nvPicPr>
          <p:cNvPr id="2" name="Slide 17">
            <a:hlinkClick r:id="" action="ppaction://media"/>
            <a:extLst>
              <a:ext uri="{FF2B5EF4-FFF2-40B4-BE49-F238E27FC236}">
                <a16:creationId xmlns:a16="http://schemas.microsoft.com/office/drawing/2014/main" id="{30A03F9F-D11F-4152-804E-D0B4894088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62390" y="5959998"/>
            <a:ext cx="609600" cy="609600"/>
          </a:xfrm>
          <a:prstGeom prst="rect">
            <a:avLst/>
          </a:prstGeom>
        </p:spPr>
      </p:pic>
    </p:spTree>
    <p:extLst>
      <p:ext uri="{BB962C8B-B14F-4D97-AF65-F5344CB8AC3E}">
        <p14:creationId xmlns:p14="http://schemas.microsoft.com/office/powerpoint/2010/main" val="3466696401"/>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E6A6A-0AE3-4D64-BDED-5B46CEDF3766}"/>
              </a:ext>
            </a:extLst>
          </p:cNvPr>
          <p:cNvSpPr>
            <a:spLocks noGrp="1"/>
          </p:cNvSpPr>
          <p:nvPr>
            <p:ph type="title"/>
          </p:nvPr>
        </p:nvSpPr>
        <p:spPr>
          <a:xfrm>
            <a:off x="468000" y="756000"/>
            <a:ext cx="11232000" cy="723123"/>
          </a:xfrm>
        </p:spPr>
        <p:txBody>
          <a:bodyPr/>
          <a:lstStyle/>
          <a:p>
            <a:r>
              <a:rPr lang="da-DK">
                <a:cs typeface="Arial"/>
              </a:rPr>
              <a:t>Kort evaluering på det tekniske forløb</a:t>
            </a:r>
            <a:endParaRPr lang="da-DK"/>
          </a:p>
        </p:txBody>
      </p:sp>
      <p:sp>
        <p:nvSpPr>
          <p:cNvPr id="3" name="Tekstfelt 2">
            <a:extLst>
              <a:ext uri="{FF2B5EF4-FFF2-40B4-BE49-F238E27FC236}">
                <a16:creationId xmlns:a16="http://schemas.microsoft.com/office/drawing/2014/main" id="{7CA86500-DFE7-4747-B15B-182192CDF5D4}"/>
              </a:ext>
            </a:extLst>
          </p:cNvPr>
          <p:cNvSpPr txBox="1"/>
          <p:nvPr/>
        </p:nvSpPr>
        <p:spPr>
          <a:xfrm>
            <a:off x="306340" y="1853430"/>
            <a:ext cx="762307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solidFill>
                  <a:schemeClr val="accent1"/>
                </a:solidFill>
                <a:ea typeface="+mn-lt"/>
                <a:cs typeface="+mn-lt"/>
              </a:rPr>
              <a:t>Spørg ind til om prøven for den/de studerende </a:t>
            </a:r>
            <a:r>
              <a:rPr lang="da-DK" b="1">
                <a:solidFill>
                  <a:schemeClr val="accent1"/>
                </a:solidFill>
                <a:ea typeface="+mn-lt"/>
                <a:cs typeface="+mn-lt"/>
              </a:rPr>
              <a:t>teknisk set</a:t>
            </a:r>
            <a:r>
              <a:rPr lang="da-DK">
                <a:solidFill>
                  <a:schemeClr val="accent1"/>
                </a:solidFill>
                <a:ea typeface="+mn-lt"/>
                <a:cs typeface="+mn-lt"/>
              </a:rPr>
              <a:t> er forløbet tilfredsstillende.</a:t>
            </a:r>
            <a:endParaRPr lang="da-DK">
              <a:solidFill>
                <a:schemeClr val="accent1"/>
              </a:solidFill>
              <a:cs typeface="Arial"/>
            </a:endParaRPr>
          </a:p>
          <a:p>
            <a:endParaRPr lang="da-DK">
              <a:solidFill>
                <a:schemeClr val="accent1"/>
              </a:solidFill>
              <a:ea typeface="+mn-lt"/>
              <a:cs typeface="+mn-lt"/>
            </a:endParaRPr>
          </a:p>
          <a:p>
            <a:r>
              <a:rPr lang="da-DK">
                <a:solidFill>
                  <a:schemeClr val="accent1"/>
                </a:solidFill>
                <a:ea typeface="+mn-lt"/>
                <a:cs typeface="+mn-lt"/>
              </a:rPr>
              <a:t>Eksaminator skriver ind i sine noter, at der er spurgt ind til dette, og hvad den studerende har svaret.</a:t>
            </a:r>
            <a:endParaRPr lang="da-DK">
              <a:solidFill>
                <a:schemeClr val="accent1"/>
              </a:solidFill>
              <a:cs typeface="Arial"/>
            </a:endParaRPr>
          </a:p>
          <a:p>
            <a:endParaRPr lang="da-DK">
              <a:solidFill>
                <a:schemeClr val="accent1"/>
              </a:solidFill>
              <a:cs typeface="Arial"/>
            </a:endParaRPr>
          </a:p>
        </p:txBody>
      </p:sp>
      <p:sp>
        <p:nvSpPr>
          <p:cNvPr id="4" name="Tekstfelt 3">
            <a:extLst>
              <a:ext uri="{FF2B5EF4-FFF2-40B4-BE49-F238E27FC236}">
                <a16:creationId xmlns:a16="http://schemas.microsoft.com/office/drawing/2014/main" id="{388E8E96-73B3-4FA1-8964-20D23DA9E6B5}"/>
              </a:ext>
            </a:extLst>
          </p:cNvPr>
          <p:cNvSpPr txBox="1"/>
          <p:nvPr/>
        </p:nvSpPr>
        <p:spPr>
          <a:xfrm>
            <a:off x="9832059" y="23601"/>
            <a:ext cx="2359941" cy="461665"/>
          </a:xfrm>
          <a:prstGeom prst="rect">
            <a:avLst/>
          </a:prstGeom>
          <a:noFill/>
        </p:spPr>
        <p:txBody>
          <a:bodyPr wrap="none" rtlCol="0">
            <a:spAutoFit/>
          </a:bodyPr>
          <a:lstStyle/>
          <a:p>
            <a:r>
              <a:rPr lang="da-DK"/>
              <a:t>Under eksamen</a:t>
            </a:r>
          </a:p>
        </p:txBody>
      </p:sp>
      <p:pic>
        <p:nvPicPr>
          <p:cNvPr id="6" name="Grafik 5" descr="Tandhjul">
            <a:extLst>
              <a:ext uri="{FF2B5EF4-FFF2-40B4-BE49-F238E27FC236}">
                <a16:creationId xmlns:a16="http://schemas.microsoft.com/office/drawing/2014/main" id="{E518318B-2216-4C9E-ADB1-3E03371592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9925" y="1519169"/>
            <a:ext cx="3415735" cy="3415735"/>
          </a:xfrm>
          <a:prstGeom prst="rect">
            <a:avLst/>
          </a:prstGeom>
        </p:spPr>
      </p:pic>
      <p:pic>
        <p:nvPicPr>
          <p:cNvPr id="5" name="Slide 18">
            <a:hlinkClick r:id="" action="ppaction://media"/>
            <a:extLst>
              <a:ext uri="{FF2B5EF4-FFF2-40B4-BE49-F238E27FC236}">
                <a16:creationId xmlns:a16="http://schemas.microsoft.com/office/drawing/2014/main" id="{02E3F409-20B7-44A9-A6FB-BDB723CC19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58217" y="5855825"/>
            <a:ext cx="609600" cy="609600"/>
          </a:xfrm>
          <a:prstGeom prst="rect">
            <a:avLst/>
          </a:prstGeom>
        </p:spPr>
      </p:pic>
    </p:spTree>
    <p:extLst>
      <p:ext uri="{BB962C8B-B14F-4D97-AF65-F5344CB8AC3E}">
        <p14:creationId xmlns:p14="http://schemas.microsoft.com/office/powerpoint/2010/main" val="4000863686"/>
      </p:ext>
    </p:extLst>
  </p:cSld>
  <p:clrMapOvr>
    <a:masterClrMapping/>
  </p:clrMapOvr>
  <mc:AlternateContent xmlns:mc="http://schemas.openxmlformats.org/markup-compatibility/2006" xmlns:p14="http://schemas.microsoft.com/office/powerpoint/2010/main">
    <mc:Choice Requires="p14">
      <p:transition spd="slow" p14:dur="2000" advTm="34037"/>
    </mc:Choice>
    <mc:Fallback xmlns="">
      <p:transition spd="slow" advTm="3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1B71901-6478-4FB9-BB4F-775E5CD00791}"/>
              </a:ext>
            </a:extLst>
          </p:cNvPr>
          <p:cNvSpPr>
            <a:spLocks noGrp="1"/>
          </p:cNvSpPr>
          <p:nvPr>
            <p:ph type="title"/>
          </p:nvPr>
        </p:nvSpPr>
        <p:spPr/>
        <p:txBody>
          <a:bodyPr anchor="t">
            <a:normAutofit/>
          </a:bodyPr>
          <a:lstStyle/>
          <a:p>
            <a:r>
              <a:rPr lang="da-DK"/>
              <a:t>Votering </a:t>
            </a:r>
          </a:p>
        </p:txBody>
      </p:sp>
      <p:sp>
        <p:nvSpPr>
          <p:cNvPr id="11" name="Text Placeholder 3">
            <a:extLst>
              <a:ext uri="{FF2B5EF4-FFF2-40B4-BE49-F238E27FC236}">
                <a16:creationId xmlns:a16="http://schemas.microsoft.com/office/drawing/2014/main" id="{DE34E3BC-97C7-4B90-BA8B-3C2F5CD84070}"/>
              </a:ext>
            </a:extLst>
          </p:cNvPr>
          <p:cNvSpPr>
            <a:spLocks noGrp="1"/>
          </p:cNvSpPr>
          <p:nvPr>
            <p:ph type="body" sz="quarter" idx="17"/>
          </p:nvPr>
        </p:nvSpPr>
        <p:spPr>
          <a:xfrm>
            <a:off x="466539" y="1277471"/>
            <a:ext cx="8542990" cy="4388223"/>
          </a:xfrm>
        </p:spPr>
        <p:txBody>
          <a:bodyPr>
            <a:normAutofit fontScale="85000" lnSpcReduction="10000"/>
          </a:bodyPr>
          <a:lstStyle/>
          <a:p>
            <a:endParaRPr lang="da-DK" dirty="0">
              <a:solidFill>
                <a:schemeClr val="accent1"/>
              </a:solidFill>
            </a:endParaRPr>
          </a:p>
          <a:p>
            <a:r>
              <a:rPr lang="da-DK" dirty="0">
                <a:solidFill>
                  <a:schemeClr val="accent1"/>
                </a:solidFill>
              </a:rPr>
              <a:t>Inden du og censor skal votere </a:t>
            </a:r>
            <a:r>
              <a:rPr lang="da-DK" i="1" u="sng" dirty="0">
                <a:solidFill>
                  <a:schemeClr val="accent1"/>
                </a:solidFill>
              </a:rPr>
              <a:t>skal du sørge for at den/de studerende har forladt møderummet</a:t>
            </a:r>
            <a:r>
              <a:rPr lang="da-DK" dirty="0">
                <a:solidFill>
                  <a:schemeClr val="accent1"/>
                </a:solidFill>
              </a:rPr>
              <a:t>. Brug ikke de tre prikker ud for den studerendes navn i deltagerlisten til at sende den studerende ud af rummet, men bed den studerende om selv at forlade mødet.</a:t>
            </a:r>
          </a:p>
          <a:p>
            <a:r>
              <a:rPr lang="da-DK" dirty="0">
                <a:solidFill>
                  <a:schemeClr val="accent1"/>
                </a:solidFill>
              </a:rPr>
              <a:t> </a:t>
            </a:r>
          </a:p>
          <a:p>
            <a:r>
              <a:rPr lang="da-DK" dirty="0">
                <a:solidFill>
                  <a:schemeClr val="accent1"/>
                </a:solidFill>
              </a:rPr>
              <a:t>Begynd først votering, når I kan se, at den studerende ikke længere er med i mødet.</a:t>
            </a:r>
            <a:endParaRPr lang="da-DK" dirty="0">
              <a:solidFill>
                <a:schemeClr val="accent1"/>
              </a:solidFill>
              <a:cs typeface="Arial"/>
            </a:endParaRPr>
          </a:p>
          <a:p>
            <a:endParaRPr lang="da-DK" dirty="0">
              <a:solidFill>
                <a:schemeClr val="accent1"/>
              </a:solidFill>
              <a:cs typeface="Arial"/>
            </a:endParaRPr>
          </a:p>
          <a:p>
            <a:r>
              <a:rPr lang="da-DK" dirty="0">
                <a:solidFill>
                  <a:schemeClr val="accent1"/>
                </a:solidFill>
              </a:rPr>
              <a:t>Dette kan gøres under deltagere. </a:t>
            </a:r>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endParaRPr lang="da-DK" dirty="0">
              <a:solidFill>
                <a:schemeClr val="accent1"/>
              </a:solidFill>
              <a:cs typeface="Arial"/>
            </a:endParaRPr>
          </a:p>
          <a:p>
            <a:r>
              <a:rPr lang="da-DK" dirty="0">
                <a:solidFill>
                  <a:schemeClr val="accent1"/>
                </a:solidFill>
              </a:rPr>
              <a:t>Når votering er overstået, inviteres den/de studerende tilbage igen.</a:t>
            </a:r>
            <a:endParaRPr lang="da-DK" dirty="0">
              <a:solidFill>
                <a:schemeClr val="accent1"/>
              </a:solidFill>
              <a:cs typeface="Arial"/>
            </a:endParaRPr>
          </a:p>
          <a:p>
            <a:endParaRPr lang="da-DK" dirty="0">
              <a:solidFill>
                <a:schemeClr val="accent1"/>
              </a:solidFill>
              <a:cs typeface="Arial"/>
            </a:endParaRPr>
          </a:p>
        </p:txBody>
      </p:sp>
      <p:grpSp>
        <p:nvGrpSpPr>
          <p:cNvPr id="7" name="Gruppe 6">
            <a:extLst>
              <a:ext uri="{FF2B5EF4-FFF2-40B4-BE49-F238E27FC236}">
                <a16:creationId xmlns:a16="http://schemas.microsoft.com/office/drawing/2014/main" id="{34CDEC28-A1A5-4F2C-AE2E-E52B61B3A19C}"/>
              </a:ext>
            </a:extLst>
          </p:cNvPr>
          <p:cNvGrpSpPr/>
          <p:nvPr/>
        </p:nvGrpSpPr>
        <p:grpSpPr>
          <a:xfrm>
            <a:off x="816661" y="3781025"/>
            <a:ext cx="5126424" cy="1019745"/>
            <a:chOff x="816661" y="3781025"/>
            <a:chExt cx="5126424" cy="1019745"/>
          </a:xfrm>
        </p:grpSpPr>
        <p:pic>
          <p:nvPicPr>
            <p:cNvPr id="3074" name="Picture 2">
              <a:extLst>
                <a:ext uri="{FF2B5EF4-FFF2-40B4-BE49-F238E27FC236}">
                  <a16:creationId xmlns:a16="http://schemas.microsoft.com/office/drawing/2014/main" id="{DFA0526E-3B3F-41EB-86C8-DE3CFDB1B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661" y="3826287"/>
              <a:ext cx="5126424" cy="974483"/>
            </a:xfrm>
            <a:prstGeom prst="rect">
              <a:avLst/>
            </a:prstGeom>
            <a:noFill/>
            <a:extLst>
              <a:ext uri="{909E8E84-426E-40DD-AFC4-6F175D3DCCD1}">
                <a14:hiddenFill xmlns:a14="http://schemas.microsoft.com/office/drawing/2010/main">
                  <a:solidFill>
                    <a:srgbClr val="FFFFFF"/>
                  </a:solidFill>
                </a14:hiddenFill>
              </a:ext>
            </a:extLst>
          </p:spPr>
        </p:pic>
        <p:cxnSp>
          <p:nvCxnSpPr>
            <p:cNvPr id="2" name="Lige pilforbindelse 1">
              <a:extLst>
                <a:ext uri="{FF2B5EF4-FFF2-40B4-BE49-F238E27FC236}">
                  <a16:creationId xmlns:a16="http://schemas.microsoft.com/office/drawing/2014/main" id="{096235B9-8749-4AB4-B2E4-C55FBC9A3137}"/>
                </a:ext>
              </a:extLst>
            </p:cNvPr>
            <p:cNvCxnSpPr>
              <a:cxnSpLocks/>
            </p:cNvCxnSpPr>
            <p:nvPr/>
          </p:nvCxnSpPr>
          <p:spPr>
            <a:xfrm>
              <a:off x="3799945" y="3781025"/>
              <a:ext cx="657227" cy="255984"/>
            </a:xfrm>
            <a:prstGeom prst="straightConnector1">
              <a:avLst/>
            </a:prstGeom>
            <a:ln w="31750">
              <a:tailEnd type="triangle"/>
            </a:ln>
          </p:spPr>
          <p:style>
            <a:lnRef idx="1">
              <a:schemeClr val="accent5"/>
            </a:lnRef>
            <a:fillRef idx="0">
              <a:schemeClr val="accent5"/>
            </a:fillRef>
            <a:effectRef idx="0">
              <a:schemeClr val="accent5"/>
            </a:effectRef>
            <a:fontRef idx="minor">
              <a:schemeClr val="tx1"/>
            </a:fontRef>
          </p:style>
        </p:cxnSp>
        <p:sp>
          <p:nvSpPr>
            <p:cNvPr id="9" name="Ellipse 8">
              <a:extLst>
                <a:ext uri="{FF2B5EF4-FFF2-40B4-BE49-F238E27FC236}">
                  <a16:creationId xmlns:a16="http://schemas.microsoft.com/office/drawing/2014/main" id="{78142581-C8F9-4CEA-86BC-F14C56304F90}"/>
                </a:ext>
              </a:extLst>
            </p:cNvPr>
            <p:cNvSpPr/>
            <p:nvPr/>
          </p:nvSpPr>
          <p:spPr>
            <a:xfrm>
              <a:off x="4371865" y="3826287"/>
              <a:ext cx="870857" cy="895644"/>
            </a:xfrm>
            <a:prstGeom prst="ellipse">
              <a:avLst/>
            </a:prstGeom>
            <a:solidFill>
              <a:srgbClr val="F63A34">
                <a:alpha val="0"/>
              </a:srgbClr>
            </a:solidFill>
            <a:ln>
              <a:solidFill>
                <a:srgbClr val="F63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 name="Tekstfelt 7">
            <a:extLst>
              <a:ext uri="{FF2B5EF4-FFF2-40B4-BE49-F238E27FC236}">
                <a16:creationId xmlns:a16="http://schemas.microsoft.com/office/drawing/2014/main" id="{FD5D0348-F089-4FE1-8A2A-1E1B53A33F34}"/>
              </a:ext>
            </a:extLst>
          </p:cNvPr>
          <p:cNvSpPr txBox="1"/>
          <p:nvPr/>
        </p:nvSpPr>
        <p:spPr>
          <a:xfrm>
            <a:off x="9832059" y="23601"/>
            <a:ext cx="2359941" cy="461665"/>
          </a:xfrm>
          <a:prstGeom prst="rect">
            <a:avLst/>
          </a:prstGeom>
          <a:noFill/>
        </p:spPr>
        <p:txBody>
          <a:bodyPr wrap="none" rtlCol="0">
            <a:spAutoFit/>
          </a:bodyPr>
          <a:lstStyle/>
          <a:p>
            <a:r>
              <a:rPr lang="da-DK"/>
              <a:t>Under eksamen</a:t>
            </a:r>
          </a:p>
        </p:txBody>
      </p:sp>
      <p:pic>
        <p:nvPicPr>
          <p:cNvPr id="5" name="Slide 19">
            <a:hlinkClick r:id="" action="ppaction://media"/>
            <a:extLst>
              <a:ext uri="{FF2B5EF4-FFF2-40B4-BE49-F238E27FC236}">
                <a16:creationId xmlns:a16="http://schemas.microsoft.com/office/drawing/2014/main" id="{5A00192A-58D1-4C8E-99D7-D7163809A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31838" y="5844250"/>
            <a:ext cx="609600" cy="609600"/>
          </a:xfrm>
          <a:prstGeom prst="rect">
            <a:avLst/>
          </a:prstGeom>
        </p:spPr>
      </p:pic>
    </p:spTree>
    <p:extLst>
      <p:ext uri="{BB962C8B-B14F-4D97-AF65-F5344CB8AC3E}">
        <p14:creationId xmlns:p14="http://schemas.microsoft.com/office/powerpoint/2010/main" val="3111149838"/>
      </p:ext>
    </p:extLst>
  </p:cSld>
  <p:clrMapOvr>
    <a:masterClrMapping/>
  </p:clrMapOvr>
  <mc:AlternateContent xmlns:mc="http://schemas.openxmlformats.org/markup-compatibility/2006" xmlns:p14="http://schemas.microsoft.com/office/powerpoint/2010/main">
    <mc:Choice Requires="p14">
      <p:transition spd="slow" p14:dur="2000" advTm="12669"/>
    </mc:Choice>
    <mc:Fallback xmlns="">
      <p:transition spd="slow" advTm="1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5CE15A-9036-44B1-ABD0-91E73C61DB0D}"/>
              </a:ext>
            </a:extLst>
          </p:cNvPr>
          <p:cNvSpPr>
            <a:spLocks noGrp="1"/>
          </p:cNvSpPr>
          <p:nvPr>
            <p:ph type="title"/>
          </p:nvPr>
        </p:nvSpPr>
        <p:spPr>
          <a:xfrm>
            <a:off x="467033" y="565755"/>
            <a:ext cx="11232000" cy="468000"/>
          </a:xfrm>
        </p:spPr>
        <p:txBody>
          <a:bodyPr/>
          <a:lstStyle/>
          <a:p>
            <a:r>
              <a:rPr lang="da-DK"/>
              <a:t>Indhold i denne video</a:t>
            </a:r>
          </a:p>
        </p:txBody>
      </p:sp>
      <p:sp>
        <p:nvSpPr>
          <p:cNvPr id="5" name="Pladsholder til tekst 4">
            <a:extLst>
              <a:ext uri="{FF2B5EF4-FFF2-40B4-BE49-F238E27FC236}">
                <a16:creationId xmlns:a16="http://schemas.microsoft.com/office/drawing/2014/main" id="{A574A64F-1DCC-473C-A388-811D9C7CF939}"/>
              </a:ext>
            </a:extLst>
          </p:cNvPr>
          <p:cNvSpPr>
            <a:spLocks noGrp="1"/>
          </p:cNvSpPr>
          <p:nvPr>
            <p:ph type="body" sz="quarter" idx="13"/>
          </p:nvPr>
        </p:nvSpPr>
        <p:spPr>
          <a:xfrm>
            <a:off x="467033" y="1114243"/>
            <a:ext cx="11231033" cy="4811029"/>
          </a:xfrm>
        </p:spPr>
        <p:txBody>
          <a:bodyPr/>
          <a:lstStyle/>
          <a:p>
            <a:pPr marL="0" indent="0">
              <a:lnSpc>
                <a:spcPct val="100000"/>
              </a:lnSpc>
              <a:buNone/>
            </a:pPr>
            <a:r>
              <a:rPr lang="da-DK" sz="1800" b="1">
                <a:solidFill>
                  <a:schemeClr val="accent1"/>
                </a:solidFill>
              </a:rPr>
              <a:t>Før eksamen</a:t>
            </a:r>
            <a:endParaRPr lang="da-DK" sz="1800" b="1">
              <a:solidFill>
                <a:schemeClr val="accent1"/>
              </a:solidFill>
              <a:cs typeface="Arial"/>
            </a:endParaRPr>
          </a:p>
          <a:p>
            <a:pPr marL="566420" lvl="1" indent="-261620"/>
            <a:r>
              <a:rPr lang="da-DK" sz="1800">
                <a:solidFill>
                  <a:schemeClr val="accent1"/>
                </a:solidFill>
              </a:rPr>
              <a:t>Mødeinvitation og det digitale eksamenslokale</a:t>
            </a:r>
            <a:endParaRPr lang="da-DK" sz="1800">
              <a:solidFill>
                <a:schemeClr val="accent1"/>
              </a:solidFill>
              <a:cs typeface="Arial"/>
            </a:endParaRPr>
          </a:p>
          <a:p>
            <a:pPr marL="566420" lvl="1" indent="-261620"/>
            <a:r>
              <a:rPr lang="da-DK" sz="1800">
                <a:solidFill>
                  <a:schemeClr val="accent1"/>
                </a:solidFill>
              </a:rPr>
              <a:t>Anbefalet opsætning af udstyr</a:t>
            </a:r>
            <a:endParaRPr lang="da-DK" sz="1800">
              <a:solidFill>
                <a:schemeClr val="accent1"/>
              </a:solidFill>
              <a:cs typeface="Arial"/>
            </a:endParaRPr>
          </a:p>
          <a:p>
            <a:pPr marL="566420" lvl="1" indent="-261620"/>
            <a:r>
              <a:rPr lang="da-DK" sz="1800">
                <a:solidFill>
                  <a:schemeClr val="accent1"/>
                </a:solidFill>
              </a:rPr>
              <a:t>Information før eksamen</a:t>
            </a:r>
            <a:endParaRPr lang="da-DK" sz="1800">
              <a:solidFill>
                <a:schemeClr val="accent1"/>
              </a:solidFill>
              <a:cs typeface="Arial"/>
            </a:endParaRPr>
          </a:p>
          <a:p>
            <a:pPr marL="566420" lvl="1" indent="-261620"/>
            <a:r>
              <a:rPr lang="da-DK" sz="1800">
                <a:solidFill>
                  <a:schemeClr val="accent1"/>
                </a:solidFill>
              </a:rPr>
              <a:t>Formøde med censor og mødeplan i </a:t>
            </a:r>
            <a:r>
              <a:rPr lang="da-DK" sz="1800" err="1">
                <a:solidFill>
                  <a:schemeClr val="accent1"/>
                </a:solidFill>
              </a:rPr>
              <a:t>Wiseflow</a:t>
            </a:r>
            <a:endParaRPr lang="da-DK" sz="1800">
              <a:solidFill>
                <a:schemeClr val="accent1"/>
              </a:solidFill>
              <a:cs typeface="Arial"/>
            </a:endParaRPr>
          </a:p>
          <a:p>
            <a:pPr marL="566420" lvl="1" indent="-261620"/>
            <a:endParaRPr lang="da-DK" sz="1800">
              <a:solidFill>
                <a:schemeClr val="accent1"/>
              </a:solidFill>
              <a:cs typeface="Arial"/>
            </a:endParaRPr>
          </a:p>
          <a:p>
            <a:pPr marL="0" indent="0">
              <a:lnSpc>
                <a:spcPct val="100000"/>
              </a:lnSpc>
              <a:buNone/>
            </a:pPr>
            <a:r>
              <a:rPr lang="da-DK" sz="1800" b="1">
                <a:solidFill>
                  <a:schemeClr val="accent1"/>
                </a:solidFill>
              </a:rPr>
              <a:t>Under eksamen</a:t>
            </a:r>
            <a:endParaRPr lang="da-DK" sz="1800" b="1">
              <a:solidFill>
                <a:schemeClr val="accent1"/>
              </a:solidFill>
              <a:cs typeface="Arial"/>
            </a:endParaRPr>
          </a:p>
          <a:p>
            <a:pPr marL="566420" lvl="1" indent="-261620"/>
            <a:r>
              <a:rPr lang="da-DK" sz="1800">
                <a:solidFill>
                  <a:schemeClr val="accent1"/>
                </a:solidFill>
              </a:rPr>
              <a:t>Invitér de studerende ind til eksamen</a:t>
            </a:r>
            <a:endParaRPr lang="da-DK" sz="1800">
              <a:solidFill>
                <a:schemeClr val="accent1"/>
              </a:solidFill>
              <a:cs typeface="Arial"/>
            </a:endParaRPr>
          </a:p>
          <a:p>
            <a:pPr marL="566420" lvl="1" indent="-261620"/>
            <a:r>
              <a:rPr lang="da-DK" sz="1800">
                <a:solidFill>
                  <a:schemeClr val="accent1"/>
                </a:solidFill>
              </a:rPr>
              <a:t>Start af møde og identifikation af studerende</a:t>
            </a:r>
            <a:endParaRPr lang="da-DK" sz="1800">
              <a:solidFill>
                <a:schemeClr val="accent1"/>
              </a:solidFill>
              <a:cs typeface="Arial"/>
            </a:endParaRPr>
          </a:p>
          <a:p>
            <a:pPr marL="566420" lvl="1" indent="-261620"/>
            <a:r>
              <a:rPr lang="da-DK" sz="1800">
                <a:solidFill>
                  <a:schemeClr val="accent1"/>
                </a:solidFill>
              </a:rPr>
              <a:t>Lyd- og billedoptagelse forbudt</a:t>
            </a:r>
            <a:endParaRPr lang="da-DK" sz="1800">
              <a:solidFill>
                <a:schemeClr val="accent1"/>
              </a:solidFill>
              <a:cs typeface="Arial"/>
            </a:endParaRPr>
          </a:p>
          <a:p>
            <a:pPr marL="566420" lvl="1" indent="-261620"/>
            <a:r>
              <a:rPr lang="da-DK" sz="1800">
                <a:solidFill>
                  <a:schemeClr val="accent1"/>
                </a:solidFill>
              </a:rPr>
              <a:t>Funktioner i Teams (Systemlyd, chat, del skærm, skift mellem visninger)</a:t>
            </a:r>
            <a:endParaRPr lang="da-DK" sz="1800">
              <a:solidFill>
                <a:schemeClr val="accent1"/>
              </a:solidFill>
              <a:cs typeface="Arial"/>
            </a:endParaRPr>
          </a:p>
          <a:p>
            <a:pPr marL="566420" lvl="1" indent="-261620"/>
            <a:r>
              <a:rPr lang="da-DK" sz="1800">
                <a:solidFill>
                  <a:schemeClr val="accent1"/>
                </a:solidFill>
              </a:rPr>
              <a:t>Noter under eksamen og skift mellem visninger</a:t>
            </a:r>
            <a:endParaRPr lang="da-DK" sz="1800">
              <a:solidFill>
                <a:schemeClr val="accent1"/>
              </a:solidFill>
              <a:cs typeface="Arial"/>
            </a:endParaRPr>
          </a:p>
          <a:p>
            <a:pPr marL="566420" lvl="1" indent="-261620"/>
            <a:r>
              <a:rPr lang="da-DK" sz="1800">
                <a:solidFill>
                  <a:schemeClr val="accent1"/>
                </a:solidFill>
              </a:rPr>
              <a:t>Evaluering af det tekniske forløb og votering</a:t>
            </a:r>
          </a:p>
          <a:p>
            <a:pPr marL="566420" lvl="1" indent="-261620"/>
            <a:endParaRPr lang="da-DK" sz="1800">
              <a:solidFill>
                <a:schemeClr val="accent1"/>
              </a:solidFill>
              <a:cs typeface="Arial"/>
            </a:endParaRPr>
          </a:p>
          <a:p>
            <a:pPr marL="0" indent="0">
              <a:lnSpc>
                <a:spcPct val="100000"/>
              </a:lnSpc>
              <a:buNone/>
            </a:pPr>
            <a:r>
              <a:rPr lang="da-DK" sz="1800">
                <a:solidFill>
                  <a:schemeClr val="accent1"/>
                </a:solidFill>
              </a:rPr>
              <a:t>Yderligere information</a:t>
            </a:r>
            <a:endParaRPr lang="da-DK" sz="1800">
              <a:solidFill>
                <a:schemeClr val="accent1"/>
              </a:solidFill>
              <a:cs typeface="Arial"/>
            </a:endParaRPr>
          </a:p>
          <a:p>
            <a:pPr marL="566420" lvl="1" indent="-261620"/>
            <a:r>
              <a:rPr lang="da-DK" sz="1800">
                <a:solidFill>
                  <a:schemeClr val="accent1"/>
                </a:solidFill>
              </a:rPr>
              <a:t>Brug for træning/</a:t>
            </a:r>
            <a:r>
              <a:rPr lang="da-DK" sz="1800" err="1">
                <a:solidFill>
                  <a:schemeClr val="accent1"/>
                </a:solidFill>
              </a:rPr>
              <a:t>øvebaner</a:t>
            </a:r>
            <a:endParaRPr lang="da-DK" sz="1800">
              <a:solidFill>
                <a:schemeClr val="accent1"/>
              </a:solidFill>
              <a:cs typeface="Arial"/>
            </a:endParaRPr>
          </a:p>
          <a:p>
            <a:pPr marL="566420" lvl="1" indent="-261620"/>
            <a:r>
              <a:rPr lang="da-DK" sz="1800">
                <a:solidFill>
                  <a:schemeClr val="accent1"/>
                </a:solidFill>
              </a:rPr>
              <a:t>Supplerende information</a:t>
            </a:r>
            <a:endParaRPr lang="da-DK" sz="1800">
              <a:solidFill>
                <a:schemeClr val="accent1"/>
              </a:solidFill>
              <a:cs typeface="Arial"/>
            </a:endParaRPr>
          </a:p>
        </p:txBody>
      </p:sp>
      <p:sp>
        <p:nvSpPr>
          <p:cNvPr id="2" name="Tekstfelt 1">
            <a:extLst>
              <a:ext uri="{FF2B5EF4-FFF2-40B4-BE49-F238E27FC236}">
                <a16:creationId xmlns:a16="http://schemas.microsoft.com/office/drawing/2014/main" id="{CEA79C66-DC5F-4CDA-8C58-A50FEBCAD15E}"/>
              </a:ext>
            </a:extLst>
          </p:cNvPr>
          <p:cNvSpPr txBox="1"/>
          <p:nvPr/>
        </p:nvSpPr>
        <p:spPr>
          <a:xfrm>
            <a:off x="10052294" y="23601"/>
            <a:ext cx="1997663" cy="461665"/>
          </a:xfrm>
          <a:prstGeom prst="rect">
            <a:avLst/>
          </a:prstGeom>
          <a:noFill/>
        </p:spPr>
        <p:txBody>
          <a:bodyPr wrap="none" rtlCol="0">
            <a:spAutoFit/>
          </a:bodyPr>
          <a:lstStyle/>
          <a:p>
            <a:r>
              <a:rPr lang="da-DK"/>
              <a:t>Før eksamen</a:t>
            </a:r>
          </a:p>
        </p:txBody>
      </p:sp>
      <p:pic>
        <p:nvPicPr>
          <p:cNvPr id="3" name="Slide 2">
            <a:hlinkClick r:id="" action="ppaction://media"/>
            <a:extLst>
              <a:ext uri="{FF2B5EF4-FFF2-40B4-BE49-F238E27FC236}">
                <a16:creationId xmlns:a16="http://schemas.microsoft.com/office/drawing/2014/main" id="{B47262D4-D4ED-473C-93D0-FA51588DF7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97113" y="5925273"/>
            <a:ext cx="609600" cy="609600"/>
          </a:xfrm>
          <a:prstGeom prst="rect">
            <a:avLst/>
          </a:prstGeom>
        </p:spPr>
      </p:pic>
    </p:spTree>
    <p:extLst>
      <p:ext uri="{BB962C8B-B14F-4D97-AF65-F5344CB8AC3E}">
        <p14:creationId xmlns:p14="http://schemas.microsoft.com/office/powerpoint/2010/main" val="1779928909"/>
      </p:ext>
    </p:extLst>
  </p:cSld>
  <p:clrMapOvr>
    <a:masterClrMapping/>
  </p:clrMapOvr>
  <mc:AlternateContent xmlns:mc="http://schemas.openxmlformats.org/markup-compatibility/2006" xmlns:p14="http://schemas.microsoft.com/office/powerpoint/2010/main">
    <mc:Choice Requires="p14">
      <p:transition spd="slow" p14:dur="2000" advTm="19879"/>
    </mc:Choice>
    <mc:Fallback xmlns="">
      <p:transition spd="slow" advTm="19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8" descr="Et billede, der indeholder person, indendørs, bærbar computer, mand&#10;&#10;Beskrivelse, der er oprettet med meget høj tiltro">
            <a:extLst>
              <a:ext uri="{FF2B5EF4-FFF2-40B4-BE49-F238E27FC236}">
                <a16:creationId xmlns:a16="http://schemas.microsoft.com/office/drawing/2014/main" id="{1C8FEC54-6545-4477-A1A6-04173F24F014}"/>
              </a:ext>
            </a:extLst>
          </p:cNvPr>
          <p:cNvPicPr>
            <a:picLocks noGrp="1" noChangeAspect="1"/>
          </p:cNvPicPr>
          <p:nvPr>
            <p:ph sz="quarter" idx="18"/>
          </p:nvPr>
        </p:nvPicPr>
        <p:blipFill rotWithShape="1">
          <a:blip r:embed="rId4"/>
          <a:srcRect l="30067" r="30337" b="-1"/>
          <a:stretch/>
        </p:blipFill>
        <p:spPr>
          <a:xfrm>
            <a:off x="8124000" y="10"/>
            <a:ext cx="4068000" cy="6857990"/>
          </a:xfrm>
          <a:noFill/>
        </p:spPr>
      </p:pic>
      <p:sp>
        <p:nvSpPr>
          <p:cNvPr id="4" name="Titel 3">
            <a:extLst>
              <a:ext uri="{FF2B5EF4-FFF2-40B4-BE49-F238E27FC236}">
                <a16:creationId xmlns:a16="http://schemas.microsoft.com/office/drawing/2014/main" id="{8CD91488-2278-492D-9A8C-7822E3D7746D}"/>
              </a:ext>
            </a:extLst>
          </p:cNvPr>
          <p:cNvSpPr>
            <a:spLocks noGrp="1"/>
          </p:cNvSpPr>
          <p:nvPr>
            <p:ph type="title"/>
          </p:nvPr>
        </p:nvSpPr>
        <p:spPr>
          <a:xfrm>
            <a:off x="467999" y="756000"/>
            <a:ext cx="7200000" cy="1016816"/>
          </a:xfrm>
        </p:spPr>
        <p:txBody>
          <a:bodyPr anchor="t">
            <a:normAutofit/>
          </a:bodyPr>
          <a:lstStyle/>
          <a:p>
            <a:r>
              <a:rPr lang="da-DK"/>
              <a:t>Hvis noget går galt</a:t>
            </a:r>
          </a:p>
        </p:txBody>
      </p:sp>
      <p:sp>
        <p:nvSpPr>
          <p:cNvPr id="5" name="Pladsholder til tekst 4">
            <a:extLst>
              <a:ext uri="{FF2B5EF4-FFF2-40B4-BE49-F238E27FC236}">
                <a16:creationId xmlns:a16="http://schemas.microsoft.com/office/drawing/2014/main" id="{0558F082-A90F-42D8-8A33-64206AB39944}"/>
              </a:ext>
            </a:extLst>
          </p:cNvPr>
          <p:cNvSpPr>
            <a:spLocks noGrp="1"/>
          </p:cNvSpPr>
          <p:nvPr>
            <p:ph type="body" sz="quarter" idx="17"/>
          </p:nvPr>
        </p:nvSpPr>
        <p:spPr>
          <a:xfrm>
            <a:off x="467998" y="1916832"/>
            <a:ext cx="7200000" cy="3591168"/>
          </a:xfrm>
        </p:spPr>
        <p:txBody>
          <a:bodyPr anchor="t">
            <a:normAutofit/>
          </a:bodyPr>
          <a:lstStyle/>
          <a:p>
            <a:pPr>
              <a:spcAft>
                <a:spcPts val="600"/>
              </a:spcAft>
            </a:pPr>
            <a:r>
              <a:rPr lang="da-DK" sz="1800" dirty="0"/>
              <a:t>Der kan opstå tekniske fejl og forsinkelser ved en online prøve, som </a:t>
            </a:r>
            <a:r>
              <a:rPr lang="da-DK" sz="1800" i="1" dirty="0"/>
              <a:t>ikke skyldes noget hos den studerende</a:t>
            </a:r>
            <a:r>
              <a:rPr lang="da-DK" sz="1800" dirty="0"/>
              <a:t>, men som gør det umuligt at gennemføre prøven. Du og censor kan vælge at tillægge ekstra tid til prøven svarende til forsinkelsen. </a:t>
            </a:r>
            <a:endParaRPr lang="da-DK" sz="1800" dirty="0">
              <a:cs typeface="Arial"/>
            </a:endParaRPr>
          </a:p>
          <a:p>
            <a:pPr>
              <a:spcAft>
                <a:spcPts val="600"/>
              </a:spcAft>
            </a:pPr>
            <a:r>
              <a:rPr lang="da-DK" sz="1800" dirty="0"/>
              <a:t>Hvis problemerne er så store, at prøven ikke kan gennemføres, kan du sammen med censor vælge at annullere prøven og den tæller </a:t>
            </a:r>
            <a:r>
              <a:rPr lang="da-DK" sz="1800" i="1" dirty="0"/>
              <a:t>ikke </a:t>
            </a:r>
            <a:r>
              <a:rPr lang="da-DK" sz="1800" dirty="0"/>
              <a:t>som et prøveforsøg. </a:t>
            </a:r>
            <a:endParaRPr lang="da-DK" sz="1800" dirty="0">
              <a:cs typeface="Arial"/>
            </a:endParaRPr>
          </a:p>
          <a:p>
            <a:pPr>
              <a:spcAft>
                <a:spcPts val="600"/>
              </a:spcAft>
            </a:pPr>
            <a:r>
              <a:rPr lang="da-DK" sz="1800" dirty="0"/>
              <a:t>Hvis prøven, af tekniske årsager på den </a:t>
            </a:r>
            <a:r>
              <a:rPr lang="da-DK" sz="1800" i="1" dirty="0"/>
              <a:t>studerendes udstyr eller internetforbindelse</a:t>
            </a:r>
            <a:r>
              <a:rPr lang="da-DK" sz="1800" dirty="0"/>
              <a:t>, ikke kan gennemføres, vil det tælle som et brugt prøveforsøg. </a:t>
            </a:r>
            <a:r>
              <a:rPr lang="da-DK" sz="1600" dirty="0"/>
              <a:t>  </a:t>
            </a:r>
            <a:endParaRPr lang="da-DK" sz="1600" dirty="0">
              <a:cs typeface="Arial"/>
            </a:endParaRPr>
          </a:p>
        </p:txBody>
      </p:sp>
      <p:pic>
        <p:nvPicPr>
          <p:cNvPr id="2" name="Slide 20-1">
            <a:hlinkClick r:id="" action="ppaction://media"/>
            <a:extLst>
              <a:ext uri="{FF2B5EF4-FFF2-40B4-BE49-F238E27FC236}">
                <a16:creationId xmlns:a16="http://schemas.microsoft.com/office/drawing/2014/main" id="{FF5DFA1E-38A1-42E0-BEFC-004128B0F2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48001" y="6248400"/>
            <a:ext cx="609600" cy="609600"/>
          </a:xfrm>
          <a:prstGeom prst="rect">
            <a:avLst/>
          </a:prstGeom>
        </p:spPr>
      </p:pic>
    </p:spTree>
    <p:extLst>
      <p:ext uri="{BB962C8B-B14F-4D97-AF65-F5344CB8AC3E}">
        <p14:creationId xmlns:p14="http://schemas.microsoft.com/office/powerpoint/2010/main" val="30373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descr="Gymnast: Ringe">
            <a:extLst>
              <a:ext uri="{FF2B5EF4-FFF2-40B4-BE49-F238E27FC236}">
                <a16:creationId xmlns:a16="http://schemas.microsoft.com/office/drawing/2014/main" id="{6B56CDF0-E95D-4A1F-844B-52628685A64F}"/>
              </a:ext>
            </a:extLst>
          </p:cNvPr>
          <p:cNvPicPr>
            <a:picLocks noGrp="1" noChangeAspect="1"/>
          </p:cNvPicPr>
          <p:nvPr>
            <p:ph sz="quarter" idx="1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3754" y="1825009"/>
            <a:ext cx="3770248" cy="3770248"/>
          </a:xfrm>
        </p:spPr>
      </p:pic>
      <p:sp>
        <p:nvSpPr>
          <p:cNvPr id="3" name="Titel 2">
            <a:extLst>
              <a:ext uri="{FF2B5EF4-FFF2-40B4-BE49-F238E27FC236}">
                <a16:creationId xmlns:a16="http://schemas.microsoft.com/office/drawing/2014/main" id="{81B71901-6478-4FB9-BB4F-775E5CD00791}"/>
              </a:ext>
            </a:extLst>
          </p:cNvPr>
          <p:cNvSpPr>
            <a:spLocks noGrp="1"/>
          </p:cNvSpPr>
          <p:nvPr>
            <p:ph type="title"/>
          </p:nvPr>
        </p:nvSpPr>
        <p:spPr/>
        <p:txBody>
          <a:bodyPr anchor="t">
            <a:normAutofit/>
          </a:bodyPr>
          <a:lstStyle/>
          <a:p>
            <a:r>
              <a:rPr lang="da-DK"/>
              <a:t>Brug for træning? </a:t>
            </a:r>
          </a:p>
        </p:txBody>
      </p:sp>
      <p:sp>
        <p:nvSpPr>
          <p:cNvPr id="11" name="Text Placeholder 3">
            <a:extLst>
              <a:ext uri="{FF2B5EF4-FFF2-40B4-BE49-F238E27FC236}">
                <a16:creationId xmlns:a16="http://schemas.microsoft.com/office/drawing/2014/main" id="{DE34E3BC-97C7-4B90-BA8B-3C2F5CD84070}"/>
              </a:ext>
            </a:extLst>
          </p:cNvPr>
          <p:cNvSpPr>
            <a:spLocks noGrp="1"/>
          </p:cNvSpPr>
          <p:nvPr>
            <p:ph type="body" sz="quarter" idx="17"/>
          </p:nvPr>
        </p:nvSpPr>
        <p:spPr/>
        <p:txBody>
          <a:bodyPr anchor="t">
            <a:normAutofit/>
          </a:bodyPr>
          <a:lstStyle/>
          <a:p>
            <a:pPr>
              <a:spcAft>
                <a:spcPts val="600"/>
              </a:spcAft>
            </a:pPr>
            <a:r>
              <a:rPr lang="da-DK"/>
              <a:t>Arranger prøveeksamen med jeres studerende, så man fra begge sider af bordet kan øve sig lidt i de nye rammer.</a:t>
            </a:r>
          </a:p>
          <a:p>
            <a:pPr>
              <a:spcAft>
                <a:spcPts val="600"/>
              </a:spcAft>
            </a:pPr>
            <a:endParaRPr lang="da-DK"/>
          </a:p>
          <a:p>
            <a:pPr>
              <a:spcAft>
                <a:spcPts val="600"/>
              </a:spcAft>
            </a:pPr>
            <a:r>
              <a:rPr lang="da-DK"/>
              <a:t>Bestil tid hos de pædagogiske it-konsulenter, hvis I vil have hjælp til at træne jeres kompetencer i at navigere i en online eksamenssituation.</a:t>
            </a:r>
          </a:p>
          <a:p>
            <a:pPr>
              <a:spcAft>
                <a:spcPts val="600"/>
              </a:spcAft>
            </a:pPr>
            <a:endParaRPr lang="da-DK"/>
          </a:p>
        </p:txBody>
      </p:sp>
      <p:sp>
        <p:nvSpPr>
          <p:cNvPr id="5" name="Tekstfelt 4">
            <a:extLst>
              <a:ext uri="{FF2B5EF4-FFF2-40B4-BE49-F238E27FC236}">
                <a16:creationId xmlns:a16="http://schemas.microsoft.com/office/drawing/2014/main" id="{8C11FCFC-C4C6-4CAB-BEF3-73ED0760B233}"/>
              </a:ext>
            </a:extLst>
          </p:cNvPr>
          <p:cNvSpPr txBox="1"/>
          <p:nvPr/>
        </p:nvSpPr>
        <p:spPr>
          <a:xfrm>
            <a:off x="8992085" y="23601"/>
            <a:ext cx="3199915" cy="461665"/>
          </a:xfrm>
          <a:prstGeom prst="rect">
            <a:avLst/>
          </a:prstGeom>
          <a:noFill/>
        </p:spPr>
        <p:txBody>
          <a:bodyPr wrap="none" rtlCol="0">
            <a:spAutoFit/>
          </a:bodyPr>
          <a:lstStyle/>
          <a:p>
            <a:r>
              <a:rPr lang="da-DK"/>
              <a:t>Yderligere information</a:t>
            </a:r>
          </a:p>
        </p:txBody>
      </p:sp>
      <p:pic>
        <p:nvPicPr>
          <p:cNvPr id="2" name="Slide 20">
            <a:hlinkClick r:id="" action="ppaction://media"/>
            <a:extLst>
              <a:ext uri="{FF2B5EF4-FFF2-40B4-BE49-F238E27FC236}">
                <a16:creationId xmlns:a16="http://schemas.microsoft.com/office/drawing/2014/main" id="{37FB072F-A610-477E-A08B-89CF59C895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4073" y="6067324"/>
            <a:ext cx="609600" cy="609600"/>
          </a:xfrm>
          <a:prstGeom prst="rect">
            <a:avLst/>
          </a:prstGeom>
        </p:spPr>
      </p:pic>
    </p:spTree>
    <p:extLst>
      <p:ext uri="{BB962C8B-B14F-4D97-AF65-F5344CB8AC3E}">
        <p14:creationId xmlns:p14="http://schemas.microsoft.com/office/powerpoint/2010/main" val="4048664703"/>
      </p:ext>
    </p:extLst>
  </p:cSld>
  <p:clrMapOvr>
    <a:masterClrMapping/>
  </p:clrMapOvr>
  <mc:AlternateContent xmlns:mc="http://schemas.openxmlformats.org/markup-compatibility/2006" xmlns:p14="http://schemas.microsoft.com/office/powerpoint/2010/main">
    <mc:Choice Requires="p14">
      <p:transition spd="slow" p14:dur="2000" advTm="12669"/>
    </mc:Choice>
    <mc:Fallback xmlns="">
      <p:transition spd="slow" advTm="1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CFFC23B-DE3B-4425-BC22-1254D003DCDE}"/>
              </a:ext>
            </a:extLst>
          </p:cNvPr>
          <p:cNvSpPr>
            <a:spLocks noGrp="1"/>
          </p:cNvSpPr>
          <p:nvPr>
            <p:ph type="title"/>
          </p:nvPr>
        </p:nvSpPr>
        <p:spPr/>
        <p:txBody>
          <a:bodyPr anchor="t">
            <a:normAutofit/>
          </a:bodyPr>
          <a:lstStyle/>
          <a:p>
            <a:r>
              <a:rPr lang="da-DK"/>
              <a:t>Yderligere information</a:t>
            </a:r>
          </a:p>
        </p:txBody>
      </p:sp>
      <p:sp>
        <p:nvSpPr>
          <p:cNvPr id="11" name="Text Placeholder 3">
            <a:extLst>
              <a:ext uri="{FF2B5EF4-FFF2-40B4-BE49-F238E27FC236}">
                <a16:creationId xmlns:a16="http://schemas.microsoft.com/office/drawing/2014/main" id="{44D09397-80A4-46B1-A5B7-EAC278B70296}"/>
              </a:ext>
            </a:extLst>
          </p:cNvPr>
          <p:cNvSpPr>
            <a:spLocks noGrp="1"/>
          </p:cNvSpPr>
          <p:nvPr>
            <p:ph type="body" sz="quarter" idx="17"/>
          </p:nvPr>
        </p:nvSpPr>
        <p:spPr/>
        <p:txBody>
          <a:bodyPr/>
          <a:lstStyle/>
          <a:p>
            <a:r>
              <a:rPr lang="en-US"/>
              <a:t> </a:t>
            </a:r>
          </a:p>
        </p:txBody>
      </p:sp>
      <p:sp>
        <p:nvSpPr>
          <p:cNvPr id="5" name="Tekstfelt 4">
            <a:extLst>
              <a:ext uri="{FF2B5EF4-FFF2-40B4-BE49-F238E27FC236}">
                <a16:creationId xmlns:a16="http://schemas.microsoft.com/office/drawing/2014/main" id="{B9AEABEA-0C5C-416C-A445-848EF4B04397}"/>
              </a:ext>
            </a:extLst>
          </p:cNvPr>
          <p:cNvSpPr txBox="1"/>
          <p:nvPr/>
        </p:nvSpPr>
        <p:spPr>
          <a:xfrm>
            <a:off x="519050" y="2459504"/>
            <a:ext cx="6702021" cy="2246769"/>
          </a:xfrm>
          <a:prstGeom prst="rect">
            <a:avLst/>
          </a:prstGeom>
          <a:noFill/>
        </p:spPr>
        <p:txBody>
          <a:bodyPr wrap="square" rtlCol="0" anchor="t">
            <a:spAutoFit/>
          </a:bodyPr>
          <a:lstStyle/>
          <a:p>
            <a:r>
              <a:rPr lang="da-DK" sz="2000">
                <a:solidFill>
                  <a:schemeClr val="accent1"/>
                </a:solidFill>
              </a:rPr>
              <a:t>I forlængelse af denne film er der også lavet en film til de studerende omkring, hvordan de skal forholde sig til afholdelse af eksamen online.</a:t>
            </a:r>
            <a:endParaRPr lang="da-DK" sz="2000">
              <a:solidFill>
                <a:schemeClr val="accent1"/>
              </a:solidFill>
              <a:cs typeface="Arial"/>
            </a:endParaRPr>
          </a:p>
          <a:p>
            <a:endParaRPr lang="da-DK" sz="2000">
              <a:solidFill>
                <a:schemeClr val="accent1"/>
              </a:solidFill>
              <a:cs typeface="Arial"/>
            </a:endParaRPr>
          </a:p>
          <a:p>
            <a:r>
              <a:rPr lang="da-DK" sz="2000">
                <a:solidFill>
                  <a:schemeClr val="accent1"/>
                </a:solidFill>
              </a:rPr>
              <a:t>Det anbefales at se denne også, så du som eksaminator ved, hvad de studerende bliver anbefalet.</a:t>
            </a:r>
            <a:endParaRPr lang="da-DK" sz="2000">
              <a:solidFill>
                <a:schemeClr val="accent1"/>
              </a:solidFill>
              <a:cs typeface="Arial"/>
            </a:endParaRPr>
          </a:p>
          <a:p>
            <a:endParaRPr lang="da-DK" sz="2000">
              <a:solidFill>
                <a:schemeClr val="accent1"/>
              </a:solidFill>
              <a:cs typeface="Arial"/>
            </a:endParaRPr>
          </a:p>
        </p:txBody>
      </p:sp>
      <p:sp>
        <p:nvSpPr>
          <p:cNvPr id="6" name="Tekstfelt 5">
            <a:extLst>
              <a:ext uri="{FF2B5EF4-FFF2-40B4-BE49-F238E27FC236}">
                <a16:creationId xmlns:a16="http://schemas.microsoft.com/office/drawing/2014/main" id="{9FF1C514-C484-427F-9602-30F5F37F3CF0}"/>
              </a:ext>
            </a:extLst>
          </p:cNvPr>
          <p:cNvSpPr txBox="1"/>
          <p:nvPr/>
        </p:nvSpPr>
        <p:spPr>
          <a:xfrm>
            <a:off x="8992085" y="23601"/>
            <a:ext cx="3199915" cy="461665"/>
          </a:xfrm>
          <a:prstGeom prst="rect">
            <a:avLst/>
          </a:prstGeom>
          <a:noFill/>
        </p:spPr>
        <p:txBody>
          <a:bodyPr wrap="none" rtlCol="0">
            <a:spAutoFit/>
          </a:bodyPr>
          <a:lstStyle/>
          <a:p>
            <a:r>
              <a:rPr lang="da-DK"/>
              <a:t>Yderligere information</a:t>
            </a:r>
          </a:p>
        </p:txBody>
      </p:sp>
      <p:pic>
        <p:nvPicPr>
          <p:cNvPr id="9" name="Pladsholder til indhold 8" descr="Videokamera">
            <a:extLst>
              <a:ext uri="{FF2B5EF4-FFF2-40B4-BE49-F238E27FC236}">
                <a16:creationId xmlns:a16="http://schemas.microsoft.com/office/drawing/2014/main" id="{7C6CD5E7-AAEE-4779-891C-12EFE0164B4A}"/>
              </a:ext>
            </a:extLst>
          </p:cNvPr>
          <p:cNvPicPr>
            <a:picLocks noGrp="1" noChangeAspect="1"/>
          </p:cNvPicPr>
          <p:nvPr>
            <p:ph sz="quarter" idx="1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9870" y="1612142"/>
            <a:ext cx="3094131" cy="3094131"/>
          </a:xfrm>
        </p:spPr>
      </p:pic>
      <p:pic>
        <p:nvPicPr>
          <p:cNvPr id="2" name="Slide 21">
            <a:hlinkClick r:id="" action="ppaction://media"/>
            <a:extLst>
              <a:ext uri="{FF2B5EF4-FFF2-40B4-BE49-F238E27FC236}">
                <a16:creationId xmlns:a16="http://schemas.microsoft.com/office/drawing/2014/main" id="{F6F7DE6C-5CE4-4281-96C5-79DFD58B07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38063" y="6175375"/>
            <a:ext cx="609600" cy="609600"/>
          </a:xfrm>
          <a:prstGeom prst="rect">
            <a:avLst/>
          </a:prstGeom>
        </p:spPr>
      </p:pic>
    </p:spTree>
    <p:extLst>
      <p:ext uri="{BB962C8B-B14F-4D97-AF65-F5344CB8AC3E}">
        <p14:creationId xmlns:p14="http://schemas.microsoft.com/office/powerpoint/2010/main" val="375650084"/>
      </p:ext>
    </p:extLst>
  </p:cSld>
  <p:clrMapOvr>
    <a:masterClrMapping/>
  </p:clrMapOvr>
  <mc:AlternateContent xmlns:mc="http://schemas.openxmlformats.org/markup-compatibility/2006" xmlns:p14="http://schemas.microsoft.com/office/powerpoint/2010/main">
    <mc:Choice Requires="p14">
      <p:transition spd="slow" p14:dur="2000" advTm="13061"/>
    </mc:Choice>
    <mc:Fallback xmlns="">
      <p:transition spd="slow" advTm="1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8F48231-331F-4793-9A0A-5BD67CDC2B4B}"/>
              </a:ext>
            </a:extLst>
          </p:cNvPr>
          <p:cNvSpPr>
            <a:spLocks noGrp="1"/>
          </p:cNvSpPr>
          <p:nvPr>
            <p:ph type="title"/>
          </p:nvPr>
        </p:nvSpPr>
        <p:spPr/>
        <p:txBody>
          <a:bodyPr/>
          <a:lstStyle/>
          <a:p>
            <a:r>
              <a:rPr lang="da-DK">
                <a:cs typeface="Arial"/>
              </a:rPr>
              <a:t>Opsummering - før eksamen</a:t>
            </a:r>
            <a:endParaRPr lang="da-DK"/>
          </a:p>
        </p:txBody>
      </p:sp>
      <p:sp>
        <p:nvSpPr>
          <p:cNvPr id="4" name="Pladsholder til tekst 3">
            <a:extLst>
              <a:ext uri="{FF2B5EF4-FFF2-40B4-BE49-F238E27FC236}">
                <a16:creationId xmlns:a16="http://schemas.microsoft.com/office/drawing/2014/main" id="{30B04E36-FC4A-49C5-AD64-0E2B12CD1A58}"/>
              </a:ext>
            </a:extLst>
          </p:cNvPr>
          <p:cNvSpPr>
            <a:spLocks noGrp="1"/>
          </p:cNvSpPr>
          <p:nvPr>
            <p:ph type="body" sz="quarter" idx="17"/>
          </p:nvPr>
        </p:nvSpPr>
        <p:spPr/>
        <p:txBody>
          <a:bodyPr/>
          <a:lstStyle/>
          <a:p>
            <a:r>
              <a:rPr lang="da-DK" b="1" u="sng"/>
              <a:t>Hvad skal du som eksaminator huske før eksamen:</a:t>
            </a:r>
          </a:p>
          <a:p>
            <a:endParaRPr lang="da-DK"/>
          </a:p>
          <a:p>
            <a:r>
              <a:rPr lang="da-DK" b="1"/>
              <a:t>Formøde:</a:t>
            </a:r>
          </a:p>
          <a:p>
            <a:r>
              <a:rPr lang="da-DK"/>
              <a:t>Test det tekniske udstyr og eksamensrummet via linket til eksamen i Outlook sammen med censor</a:t>
            </a:r>
          </a:p>
          <a:p>
            <a:endParaRPr lang="da-DK"/>
          </a:p>
          <a:p>
            <a:r>
              <a:rPr lang="da-DK" b="1"/>
              <a:t>Informer de studerende:</a:t>
            </a:r>
          </a:p>
          <a:p>
            <a:r>
              <a:rPr lang="da-DK"/>
              <a:t>Udsend relevant information til de studerende vedrørende eksamen i god tid</a:t>
            </a:r>
          </a:p>
          <a:p>
            <a:endParaRPr lang="da-DK" b="1"/>
          </a:p>
          <a:p>
            <a:r>
              <a:rPr lang="da-DK" b="1"/>
              <a:t>Information omkring eksamen:</a:t>
            </a:r>
          </a:p>
          <a:p>
            <a:r>
              <a:rPr lang="da-DK"/>
              <a:t>Orienter dig i eksamensplanen og find lister med de studerendes UCN-id og gem disse lokalt</a:t>
            </a:r>
          </a:p>
          <a:p>
            <a:endParaRPr lang="da-DK"/>
          </a:p>
          <a:p>
            <a:endParaRPr lang="da-DK"/>
          </a:p>
        </p:txBody>
      </p:sp>
      <p:pic>
        <p:nvPicPr>
          <p:cNvPr id="10" name="Pladsholder til indhold 9" descr="Afkrydsning">
            <a:extLst>
              <a:ext uri="{FF2B5EF4-FFF2-40B4-BE49-F238E27FC236}">
                <a16:creationId xmlns:a16="http://schemas.microsoft.com/office/drawing/2014/main" id="{8C4CC743-CAD2-4374-A1F4-247745186910}"/>
              </a:ext>
            </a:extLst>
          </p:cNvPr>
          <p:cNvPicPr>
            <a:picLocks noGrp="1" noChangeAspect="1"/>
          </p:cNvPicPr>
          <p:nvPr>
            <p:ph sz="quarter" idx="18"/>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9114" y="1916832"/>
            <a:ext cx="2946821" cy="2946821"/>
          </a:xfrm>
        </p:spPr>
      </p:pic>
      <p:pic>
        <p:nvPicPr>
          <p:cNvPr id="2" name="Slide 22">
            <a:hlinkClick r:id="" action="ppaction://media"/>
            <a:extLst>
              <a:ext uri="{FF2B5EF4-FFF2-40B4-BE49-F238E27FC236}">
                <a16:creationId xmlns:a16="http://schemas.microsoft.com/office/drawing/2014/main" id="{300336B7-CBE2-4252-B104-8E16AA0FF7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82500" y="6213475"/>
            <a:ext cx="609600" cy="609600"/>
          </a:xfrm>
          <a:prstGeom prst="rect">
            <a:avLst/>
          </a:prstGeom>
        </p:spPr>
      </p:pic>
    </p:spTree>
    <p:extLst>
      <p:ext uri="{BB962C8B-B14F-4D97-AF65-F5344CB8AC3E}">
        <p14:creationId xmlns:p14="http://schemas.microsoft.com/office/powerpoint/2010/main" val="8552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0F7BA7-9853-4F73-BE12-E6CDCFA3568C}"/>
              </a:ext>
            </a:extLst>
          </p:cNvPr>
          <p:cNvSpPr>
            <a:spLocks noGrp="1"/>
          </p:cNvSpPr>
          <p:nvPr>
            <p:ph type="title"/>
          </p:nvPr>
        </p:nvSpPr>
        <p:spPr/>
        <p:txBody>
          <a:bodyPr/>
          <a:lstStyle/>
          <a:p>
            <a:r>
              <a:rPr lang="da-DK">
                <a:cs typeface="Arial"/>
              </a:rPr>
              <a:t>Opsummering – under eksamen</a:t>
            </a:r>
            <a:endParaRPr lang="da-DK"/>
          </a:p>
        </p:txBody>
      </p:sp>
      <p:sp>
        <p:nvSpPr>
          <p:cNvPr id="4" name="Pladsholder til tekst 3">
            <a:extLst>
              <a:ext uri="{FF2B5EF4-FFF2-40B4-BE49-F238E27FC236}">
                <a16:creationId xmlns:a16="http://schemas.microsoft.com/office/drawing/2014/main" id="{6452D194-17B8-4A9E-B6E6-9EC7F26517A6}"/>
              </a:ext>
            </a:extLst>
          </p:cNvPr>
          <p:cNvSpPr>
            <a:spLocks noGrp="1"/>
          </p:cNvSpPr>
          <p:nvPr>
            <p:ph type="body" sz="quarter" idx="17"/>
          </p:nvPr>
        </p:nvSpPr>
        <p:spPr>
          <a:xfrm>
            <a:off x="467998" y="1596673"/>
            <a:ext cx="7200000" cy="3911327"/>
          </a:xfrm>
        </p:spPr>
        <p:txBody>
          <a:bodyPr/>
          <a:lstStyle/>
          <a:p>
            <a:r>
              <a:rPr lang="da-DK" b="1" u="sng" dirty="0"/>
              <a:t>Udover afholdelse af den mundtlige del af eksamen skal du som eksaminator huske følgende:</a:t>
            </a:r>
          </a:p>
          <a:p>
            <a:endParaRPr lang="da-DK" dirty="0"/>
          </a:p>
          <a:p>
            <a:r>
              <a:rPr lang="da-DK" dirty="0"/>
              <a:t>Inviter de studerende ind i eksamensrummet og verificer, at det er den rigtige studerende, der er til stede.</a:t>
            </a:r>
          </a:p>
          <a:p>
            <a:endParaRPr lang="da-DK" dirty="0"/>
          </a:p>
          <a:p>
            <a:r>
              <a:rPr lang="da-DK" dirty="0"/>
              <a:t>Hold øje med, at der ikke optages.</a:t>
            </a:r>
          </a:p>
          <a:p>
            <a:endParaRPr lang="da-DK" dirty="0"/>
          </a:p>
          <a:p>
            <a:r>
              <a:rPr lang="da-DK" dirty="0"/>
              <a:t>Sørg for under votering, at den studerende er ude af det digitale eksamensrum. Det anbefales at have deltagerlisten fremme, så du kan se, hvem der er med i opkaldet.</a:t>
            </a:r>
          </a:p>
          <a:p>
            <a:endParaRPr lang="da-DK" dirty="0"/>
          </a:p>
          <a:p>
            <a:r>
              <a:rPr lang="da-DK" dirty="0"/>
              <a:t>Inviter den studerende tilbage igen efter endt votering</a:t>
            </a:r>
          </a:p>
          <a:p>
            <a:endParaRPr lang="da-DK" dirty="0"/>
          </a:p>
          <a:p>
            <a:endParaRPr lang="da-DK" dirty="0"/>
          </a:p>
          <a:p>
            <a:endParaRPr lang="da-DK" dirty="0"/>
          </a:p>
          <a:p>
            <a:endParaRPr lang="da-DK" dirty="0"/>
          </a:p>
          <a:p>
            <a:endParaRPr lang="da-DK" dirty="0"/>
          </a:p>
          <a:p>
            <a:endParaRPr lang="da-DK" dirty="0"/>
          </a:p>
        </p:txBody>
      </p:sp>
      <p:pic>
        <p:nvPicPr>
          <p:cNvPr id="5" name="Pladsholder til indhold 9" descr="Afkrydsning">
            <a:extLst>
              <a:ext uri="{FF2B5EF4-FFF2-40B4-BE49-F238E27FC236}">
                <a16:creationId xmlns:a16="http://schemas.microsoft.com/office/drawing/2014/main" id="{64785174-0F16-4854-BDBE-D99E49598B11}"/>
              </a:ext>
            </a:extLst>
          </p:cNvPr>
          <p:cNvPicPr>
            <a:picLocks noGrp="1" noChangeAspect="1"/>
          </p:cNvPicPr>
          <p:nvPr>
            <p:ph sz="quarter" idx="18"/>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292" y="1596673"/>
            <a:ext cx="3273039" cy="3273039"/>
          </a:xfrm>
        </p:spPr>
      </p:pic>
      <p:pic>
        <p:nvPicPr>
          <p:cNvPr id="2" name="Slide 23">
            <a:hlinkClick r:id="" action="ppaction://media"/>
            <a:extLst>
              <a:ext uri="{FF2B5EF4-FFF2-40B4-BE49-F238E27FC236}">
                <a16:creationId xmlns:a16="http://schemas.microsoft.com/office/drawing/2014/main" id="{C71D3988-62F9-4B8A-8916-B6D3F0128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38063" y="6207125"/>
            <a:ext cx="609600" cy="609600"/>
          </a:xfrm>
          <a:prstGeom prst="rect">
            <a:avLst/>
          </a:prstGeom>
        </p:spPr>
      </p:pic>
    </p:spTree>
    <p:extLst>
      <p:ext uri="{BB962C8B-B14F-4D97-AF65-F5344CB8AC3E}">
        <p14:creationId xmlns:p14="http://schemas.microsoft.com/office/powerpoint/2010/main" val="249350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9B34AA-4C9E-42BF-906E-D2BD81EFC526}"/>
              </a:ext>
            </a:extLst>
          </p:cNvPr>
          <p:cNvSpPr>
            <a:spLocks noGrp="1"/>
          </p:cNvSpPr>
          <p:nvPr>
            <p:ph type="title"/>
          </p:nvPr>
        </p:nvSpPr>
        <p:spPr/>
        <p:txBody>
          <a:bodyPr/>
          <a:lstStyle/>
          <a:p>
            <a:r>
              <a:rPr lang="da-DK"/>
              <a:t>God fornøjelse med online mundtlig eksamen!</a:t>
            </a:r>
          </a:p>
        </p:txBody>
      </p:sp>
      <p:pic>
        <p:nvPicPr>
          <p:cNvPr id="2" name="Slide 24">
            <a:hlinkClick r:id="" action="ppaction://media"/>
            <a:extLst>
              <a:ext uri="{FF2B5EF4-FFF2-40B4-BE49-F238E27FC236}">
                <a16:creationId xmlns:a16="http://schemas.microsoft.com/office/drawing/2014/main" id="{D064DF17-06F7-413B-A4DB-9F3530656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39663" y="6129338"/>
            <a:ext cx="609600" cy="609600"/>
          </a:xfrm>
          <a:prstGeom prst="rect">
            <a:avLst/>
          </a:prstGeom>
        </p:spPr>
      </p:pic>
    </p:spTree>
    <p:extLst>
      <p:ext uri="{BB962C8B-B14F-4D97-AF65-F5344CB8AC3E}">
        <p14:creationId xmlns:p14="http://schemas.microsoft.com/office/powerpoint/2010/main" val="4255850642"/>
      </p:ext>
    </p:extLst>
  </p:cSld>
  <p:clrMapOvr>
    <a:masterClrMapping/>
  </p:clrMapOvr>
  <mc:AlternateContent xmlns:mc="http://schemas.openxmlformats.org/markup-compatibility/2006" xmlns:p14="http://schemas.microsoft.com/office/powerpoint/2010/main">
    <mc:Choice Requires="p14">
      <p:transition spd="slow" p14:dur="2000" advTm="10422"/>
    </mc:Choice>
    <mc:Fallback xmlns="">
      <p:transition spd="slow" advTm="1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DA0D6-FEE4-4B56-8A7B-4BEFEB782A7F}"/>
              </a:ext>
            </a:extLst>
          </p:cNvPr>
          <p:cNvSpPr>
            <a:spLocks noGrp="1"/>
          </p:cNvSpPr>
          <p:nvPr>
            <p:ph type="title"/>
          </p:nvPr>
        </p:nvSpPr>
        <p:spPr/>
        <p:txBody>
          <a:bodyPr anchor="t">
            <a:normAutofit/>
          </a:bodyPr>
          <a:lstStyle/>
          <a:p>
            <a:r>
              <a:rPr lang="da-DK"/>
              <a:t>Mødeinvitation</a:t>
            </a:r>
          </a:p>
        </p:txBody>
      </p:sp>
      <p:sp>
        <p:nvSpPr>
          <p:cNvPr id="3" name="Pladsholder til indhold 2">
            <a:extLst>
              <a:ext uri="{FF2B5EF4-FFF2-40B4-BE49-F238E27FC236}">
                <a16:creationId xmlns:a16="http://schemas.microsoft.com/office/drawing/2014/main" id="{54B549DC-DEBA-49BA-BC4F-4D6553ACA6BE}"/>
              </a:ext>
            </a:extLst>
          </p:cNvPr>
          <p:cNvSpPr>
            <a:spLocks noGrp="1"/>
          </p:cNvSpPr>
          <p:nvPr>
            <p:ph type="body" sz="quarter" idx="17"/>
          </p:nvPr>
        </p:nvSpPr>
        <p:spPr>
          <a:xfrm>
            <a:off x="383701" y="1523489"/>
            <a:ext cx="6767690" cy="4480286"/>
          </a:xfrm>
        </p:spPr>
        <p:txBody>
          <a:bodyPr anchor="t">
            <a:normAutofit lnSpcReduction="10000"/>
          </a:bodyPr>
          <a:lstStyle/>
          <a:p>
            <a:pPr>
              <a:lnSpc>
                <a:spcPct val="107000"/>
              </a:lnSpc>
              <a:spcAft>
                <a:spcPts val="800"/>
              </a:spcAft>
            </a:pPr>
            <a:endParaRPr lang="da-DK" sz="200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da-DK" sz="2000">
                <a:solidFill>
                  <a:schemeClr val="accent1"/>
                </a:solidFill>
                <a:effectLst/>
                <a:latin typeface="Arial"/>
                <a:ea typeface="Arial" panose="020B0604020202020204" pitchFamily="34" charset="0"/>
                <a:cs typeface="Times New Roman"/>
              </a:rPr>
              <a:t>Studieadministrationen opsætter en mødebegivenhed for hver eksaminator pr. dag jf. prøveoversigten.</a:t>
            </a:r>
            <a:r>
              <a:rPr lang="da-DK">
                <a:solidFill>
                  <a:schemeClr val="accent1"/>
                </a:solidFill>
                <a:latin typeface="Arial"/>
                <a:ea typeface="Arial" panose="020B0604020202020204" pitchFamily="34" charset="0"/>
                <a:cs typeface="Times New Roman"/>
              </a:rPr>
              <a:t> </a:t>
            </a:r>
            <a:endParaRPr lang="da-DK" sz="200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endParaRPr lang="da-DK" sz="200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da-DK" sz="2000">
                <a:solidFill>
                  <a:schemeClr val="accent1"/>
                </a:solidFill>
                <a:effectLst/>
                <a:latin typeface="Arial"/>
                <a:ea typeface="Arial" panose="020B0604020202020204" pitchFamily="34" charset="0"/>
                <a:cs typeface="Times New Roman"/>
              </a:rPr>
              <a:t>Som eksaminator (og censor) modtager du </a:t>
            </a:r>
            <a:r>
              <a:rPr lang="da-DK">
                <a:solidFill>
                  <a:schemeClr val="accent1"/>
                </a:solidFill>
                <a:latin typeface="Arial"/>
                <a:ea typeface="Arial" panose="020B0604020202020204" pitchFamily="34" charset="0"/>
                <a:cs typeface="Times New Roman"/>
              </a:rPr>
              <a:t>således </a:t>
            </a:r>
            <a:r>
              <a:rPr lang="da-DK" sz="2000">
                <a:solidFill>
                  <a:schemeClr val="accent1"/>
                </a:solidFill>
                <a:effectLst/>
                <a:latin typeface="Arial"/>
                <a:ea typeface="Arial" panose="020B0604020202020204" pitchFamily="34" charset="0"/>
                <a:cs typeface="Times New Roman"/>
              </a:rPr>
              <a:t>en </a:t>
            </a:r>
            <a:r>
              <a:rPr lang="da-DK" sz="2000" i="1">
                <a:solidFill>
                  <a:schemeClr val="accent1"/>
                </a:solidFill>
                <a:effectLst/>
                <a:latin typeface="Arial"/>
                <a:ea typeface="Arial" panose="020B0604020202020204" pitchFamily="34" charset="0"/>
                <a:cs typeface="Times New Roman"/>
              </a:rPr>
              <a:t>mødeinvitation</a:t>
            </a:r>
            <a:r>
              <a:rPr lang="da-DK" sz="2000">
                <a:solidFill>
                  <a:schemeClr val="accent1"/>
                </a:solidFill>
                <a:effectLst/>
                <a:latin typeface="Arial"/>
                <a:ea typeface="Arial" panose="020B0604020202020204" pitchFamily="34" charset="0"/>
                <a:cs typeface="Times New Roman"/>
              </a:rPr>
              <a:t> med et link til et møde i Teams, som er et </a:t>
            </a:r>
            <a:r>
              <a:rPr lang="da-DK" sz="2000" i="1">
                <a:solidFill>
                  <a:schemeClr val="accent1"/>
                </a:solidFill>
                <a:effectLst/>
                <a:latin typeface="Arial"/>
                <a:ea typeface="Arial" panose="020B0604020202020204" pitchFamily="34" charset="0"/>
                <a:cs typeface="Times New Roman"/>
              </a:rPr>
              <a:t>digitalt eksamenslokale</a:t>
            </a:r>
            <a:r>
              <a:rPr lang="da-DK" sz="2000">
                <a:solidFill>
                  <a:schemeClr val="accent1"/>
                </a:solidFill>
                <a:effectLst/>
                <a:latin typeface="Arial"/>
                <a:ea typeface="Arial" panose="020B0604020202020204" pitchFamily="34" charset="0"/>
                <a:cs typeface="Times New Roman"/>
              </a:rPr>
              <a:t>.</a:t>
            </a:r>
            <a:r>
              <a:rPr lang="da-DK">
                <a:solidFill>
                  <a:schemeClr val="accent1"/>
                </a:solidFill>
                <a:latin typeface="Arial"/>
                <a:ea typeface="Arial" panose="020B0604020202020204" pitchFamily="34" charset="0"/>
                <a:cs typeface="Times New Roman"/>
              </a:rPr>
              <a:t> </a:t>
            </a:r>
            <a:endParaRPr lang="da-DK" sz="200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endParaRPr lang="da-DK">
              <a:solidFill>
                <a:schemeClr val="accent1"/>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da-DK" sz="2000" u="sng">
                <a:solidFill>
                  <a:schemeClr val="accent1"/>
                </a:solidFill>
                <a:effectLst/>
                <a:latin typeface="Arial"/>
                <a:ea typeface="Arial" panose="020B0604020202020204" pitchFamily="34" charset="0"/>
                <a:cs typeface="Times New Roman"/>
              </a:rPr>
              <a:t>Eksaminator</a:t>
            </a:r>
            <a:r>
              <a:rPr lang="da-DK" sz="2000">
                <a:solidFill>
                  <a:schemeClr val="accent1"/>
                </a:solidFill>
                <a:effectLst/>
                <a:latin typeface="Arial"/>
                <a:ea typeface="Arial" panose="020B0604020202020204" pitchFamily="34" charset="0"/>
                <a:cs typeface="Times New Roman"/>
              </a:rPr>
              <a:t> </a:t>
            </a:r>
            <a:r>
              <a:rPr lang="da-DK" sz="2000" i="1">
                <a:solidFill>
                  <a:schemeClr val="accent1"/>
                </a:solidFill>
                <a:effectLst/>
                <a:latin typeface="Arial"/>
                <a:ea typeface="Arial" panose="020B0604020202020204" pitchFamily="34" charset="0"/>
                <a:cs typeface="Times New Roman"/>
              </a:rPr>
              <a:t>inviterer de studerende ind i det digitale eksamenslokale </a:t>
            </a:r>
            <a:r>
              <a:rPr lang="da-DK" sz="2000">
                <a:solidFill>
                  <a:schemeClr val="accent1"/>
                </a:solidFill>
                <a:effectLst/>
                <a:latin typeface="Arial"/>
                <a:ea typeface="Arial" panose="020B0604020202020204" pitchFamily="34" charset="0"/>
                <a:cs typeface="Times New Roman"/>
              </a:rPr>
              <a:t>på tidspunktet for eksamens påbegyndelse - jf. prøveoversigten, hvor tidspunkter for de konkrete eksaminationer fremgår.</a:t>
            </a:r>
            <a:r>
              <a:rPr lang="da-DK">
                <a:solidFill>
                  <a:schemeClr val="accent1"/>
                </a:solidFill>
                <a:latin typeface="Arial"/>
                <a:ea typeface="Arial" panose="020B0604020202020204" pitchFamily="34" charset="0"/>
                <a:cs typeface="Times New Roman"/>
              </a:rPr>
              <a:t> </a:t>
            </a:r>
            <a:endParaRPr lang="da-DK" sz="200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endParaRPr lang="da-DK" sz="200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a:spcAft>
                <a:spcPts val="600"/>
              </a:spcAft>
            </a:pPr>
            <a:endParaRPr lang="da-DK">
              <a:solidFill>
                <a:schemeClr val="accent1"/>
              </a:solidFill>
              <a:cs typeface="Arial"/>
            </a:endParaRPr>
          </a:p>
        </p:txBody>
      </p:sp>
      <p:sp>
        <p:nvSpPr>
          <p:cNvPr id="5" name="Tekstfelt 4">
            <a:extLst>
              <a:ext uri="{FF2B5EF4-FFF2-40B4-BE49-F238E27FC236}">
                <a16:creationId xmlns:a16="http://schemas.microsoft.com/office/drawing/2014/main" id="{6CB546C6-76CC-4AF6-8C85-14BAF5D5EE76}"/>
              </a:ext>
            </a:extLst>
          </p:cNvPr>
          <p:cNvSpPr txBox="1"/>
          <p:nvPr/>
        </p:nvSpPr>
        <p:spPr>
          <a:xfrm>
            <a:off x="10052294" y="23601"/>
            <a:ext cx="1997663" cy="461665"/>
          </a:xfrm>
          <a:prstGeom prst="rect">
            <a:avLst/>
          </a:prstGeom>
          <a:noFill/>
        </p:spPr>
        <p:txBody>
          <a:bodyPr wrap="none" rtlCol="0">
            <a:spAutoFit/>
          </a:bodyPr>
          <a:lstStyle/>
          <a:p>
            <a:r>
              <a:rPr lang="da-DK"/>
              <a:t>Før eksamen</a:t>
            </a:r>
          </a:p>
        </p:txBody>
      </p:sp>
      <p:pic>
        <p:nvPicPr>
          <p:cNvPr id="7" name="Billede 6">
            <a:extLst>
              <a:ext uri="{FF2B5EF4-FFF2-40B4-BE49-F238E27FC236}">
                <a16:creationId xmlns:a16="http://schemas.microsoft.com/office/drawing/2014/main" id="{02C74562-5D67-4A95-9282-0950E5392BB0}"/>
              </a:ext>
            </a:extLst>
          </p:cNvPr>
          <p:cNvPicPr>
            <a:picLocks noChangeAspect="1"/>
          </p:cNvPicPr>
          <p:nvPr/>
        </p:nvPicPr>
        <p:blipFill>
          <a:blip r:embed="rId5"/>
          <a:stretch>
            <a:fillRect/>
          </a:stretch>
        </p:blipFill>
        <p:spPr>
          <a:xfrm>
            <a:off x="7151391" y="1600187"/>
            <a:ext cx="4676808" cy="2965676"/>
          </a:xfrm>
          <a:prstGeom prst="rect">
            <a:avLst/>
          </a:prstGeom>
        </p:spPr>
      </p:pic>
      <p:pic>
        <p:nvPicPr>
          <p:cNvPr id="4" name="Slide 3">
            <a:hlinkClick r:id="" action="ppaction://media"/>
            <a:extLst>
              <a:ext uri="{FF2B5EF4-FFF2-40B4-BE49-F238E27FC236}">
                <a16:creationId xmlns:a16="http://schemas.microsoft.com/office/drawing/2014/main" id="{ADC5533C-3312-4B43-8763-6832A6BB8E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89711" y="6003775"/>
            <a:ext cx="609600" cy="609600"/>
          </a:xfrm>
          <a:prstGeom prst="rect">
            <a:avLst/>
          </a:prstGeom>
        </p:spPr>
      </p:pic>
    </p:spTree>
    <p:extLst>
      <p:ext uri="{BB962C8B-B14F-4D97-AF65-F5344CB8AC3E}">
        <p14:creationId xmlns:p14="http://schemas.microsoft.com/office/powerpoint/2010/main" val="2306061681"/>
      </p:ext>
    </p:extLst>
  </p:cSld>
  <p:clrMapOvr>
    <a:masterClrMapping/>
  </p:clrMapOvr>
  <mc:AlternateContent xmlns:mc="http://schemas.openxmlformats.org/markup-compatibility/2006" xmlns:p14="http://schemas.microsoft.com/office/powerpoint/2010/main">
    <mc:Choice Requires="p14">
      <p:transition spd="slow" p14:dur="2000" advTm="35552"/>
    </mc:Choice>
    <mc:Fallback xmlns="">
      <p:transition spd="slow" advTm="3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42DFD-28E9-4E06-99C2-DE6A3ABC7FC8}"/>
              </a:ext>
            </a:extLst>
          </p:cNvPr>
          <p:cNvSpPr>
            <a:spLocks noGrp="1"/>
          </p:cNvSpPr>
          <p:nvPr>
            <p:ph type="title"/>
          </p:nvPr>
        </p:nvSpPr>
        <p:spPr>
          <a:xfrm>
            <a:off x="468000" y="756000"/>
            <a:ext cx="11232000" cy="733322"/>
          </a:xfrm>
        </p:spPr>
        <p:txBody>
          <a:bodyPr/>
          <a:lstStyle/>
          <a:p>
            <a:r>
              <a:rPr lang="da-DK"/>
              <a:t>Det digitale eksamenslokale</a:t>
            </a:r>
          </a:p>
        </p:txBody>
      </p:sp>
      <p:sp>
        <p:nvSpPr>
          <p:cNvPr id="4" name="Tekstfelt 3">
            <a:extLst>
              <a:ext uri="{FF2B5EF4-FFF2-40B4-BE49-F238E27FC236}">
                <a16:creationId xmlns:a16="http://schemas.microsoft.com/office/drawing/2014/main" id="{5D582ABA-8854-4C0B-98F8-91D08F21D90A}"/>
              </a:ext>
            </a:extLst>
          </p:cNvPr>
          <p:cNvSpPr txBox="1"/>
          <p:nvPr/>
        </p:nvSpPr>
        <p:spPr>
          <a:xfrm>
            <a:off x="366856" y="1489322"/>
            <a:ext cx="9176639" cy="3442674"/>
          </a:xfrm>
          <a:prstGeom prst="rect">
            <a:avLst/>
          </a:prstGeom>
          <a:noFill/>
        </p:spPr>
        <p:txBody>
          <a:bodyPr wrap="square" anchor="t">
            <a:spAutoFit/>
          </a:bodyPr>
          <a:lstStyle/>
          <a:p>
            <a:pPr>
              <a:lnSpc>
                <a:spcPct val="107000"/>
              </a:lnSpc>
              <a:spcAft>
                <a:spcPts val="800"/>
              </a:spcAft>
            </a:pPr>
            <a:endParaRPr lang="da-DK" sz="2000" u="sng"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da-DK" sz="2000" u="sng" dirty="0">
                <a:solidFill>
                  <a:schemeClr val="accent1"/>
                </a:solidFill>
                <a:effectLst/>
                <a:latin typeface="Arial"/>
                <a:ea typeface="Arial" panose="020B0604020202020204" pitchFamily="34" charset="0"/>
                <a:cs typeface="Times New Roman"/>
              </a:rPr>
              <a:t>De studerende</a:t>
            </a:r>
            <a:r>
              <a:rPr lang="da-DK" sz="2000" dirty="0">
                <a:solidFill>
                  <a:schemeClr val="accent1"/>
                </a:solidFill>
                <a:latin typeface="Arial"/>
                <a:ea typeface="Arial" panose="020B0604020202020204" pitchFamily="34" charset="0"/>
                <a:cs typeface="Times New Roman"/>
              </a:rPr>
              <a:t> </a:t>
            </a:r>
            <a:endParaRPr lang="da-DK"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da-DK" sz="2000" dirty="0">
                <a:solidFill>
                  <a:schemeClr val="accent1"/>
                </a:solidFill>
                <a:latin typeface="Arial"/>
                <a:ea typeface="Arial" panose="020B0604020202020204" pitchFamily="34" charset="0"/>
                <a:cs typeface="Times New Roman"/>
              </a:rPr>
              <a:t>B</a:t>
            </a:r>
            <a:r>
              <a:rPr lang="da-DK" sz="2000" dirty="0">
                <a:solidFill>
                  <a:schemeClr val="accent1"/>
                </a:solidFill>
                <a:effectLst/>
                <a:latin typeface="Arial"/>
                <a:ea typeface="Arial" panose="020B0604020202020204" pitchFamily="34" charset="0"/>
                <a:cs typeface="Times New Roman"/>
              </a:rPr>
              <a:t>liver via WISEflow eller mail </a:t>
            </a:r>
            <a:r>
              <a:rPr lang="da-DK" sz="2000" i="1" dirty="0">
                <a:solidFill>
                  <a:schemeClr val="accent1"/>
                </a:solidFill>
                <a:effectLst/>
                <a:latin typeface="Arial"/>
                <a:ea typeface="Arial" panose="020B0604020202020204" pitchFamily="34" charset="0"/>
                <a:cs typeface="Times New Roman"/>
              </a:rPr>
              <a:t>orienteret om prøveoversigten</a:t>
            </a:r>
            <a:r>
              <a:rPr lang="da-DK" sz="2000" dirty="0">
                <a:solidFill>
                  <a:schemeClr val="accent1"/>
                </a:solidFill>
                <a:effectLst/>
                <a:latin typeface="Arial"/>
                <a:ea typeface="Arial" panose="020B0604020202020204" pitchFamily="34" charset="0"/>
                <a:cs typeface="Times New Roman"/>
              </a:rPr>
              <a:t>, (som de plejer)</a:t>
            </a:r>
          </a:p>
          <a:p>
            <a:pPr marL="342900" indent="-342900">
              <a:lnSpc>
                <a:spcPct val="107000"/>
              </a:lnSpc>
              <a:spcAft>
                <a:spcPts val="800"/>
              </a:spcAft>
              <a:buFont typeface="Arial" panose="020B0604020202020204" pitchFamily="34" charset="0"/>
              <a:buChar char="•"/>
            </a:pPr>
            <a:r>
              <a:rPr lang="da-DK" sz="2000" dirty="0">
                <a:solidFill>
                  <a:schemeClr val="accent1"/>
                </a:solidFill>
                <a:effectLst/>
                <a:latin typeface="Arial"/>
                <a:ea typeface="Arial" panose="020B0604020202020204" pitchFamily="34" charset="0"/>
                <a:cs typeface="Times New Roman"/>
              </a:rPr>
              <a:t>Modtager information om, at de skal være </a:t>
            </a:r>
            <a:r>
              <a:rPr lang="da-DK" sz="2000" i="1" dirty="0" err="1">
                <a:solidFill>
                  <a:schemeClr val="accent1"/>
                </a:solidFill>
                <a:effectLst/>
                <a:latin typeface="Arial"/>
                <a:ea typeface="Arial" panose="020B0604020202020204" pitchFamily="34" charset="0"/>
                <a:cs typeface="Times New Roman"/>
              </a:rPr>
              <a:t>on-line</a:t>
            </a:r>
            <a:r>
              <a:rPr lang="da-DK" sz="2000" i="1" dirty="0">
                <a:solidFill>
                  <a:schemeClr val="accent1"/>
                </a:solidFill>
                <a:effectLst/>
                <a:latin typeface="Arial"/>
                <a:ea typeface="Arial" panose="020B0604020202020204" pitchFamily="34" charset="0"/>
                <a:cs typeface="Times New Roman"/>
              </a:rPr>
              <a:t> ½ time inden deres eksamination</a:t>
            </a:r>
            <a:r>
              <a:rPr lang="da-DK" sz="2000" dirty="0">
                <a:solidFill>
                  <a:schemeClr val="accent1"/>
                </a:solidFill>
                <a:effectLst/>
                <a:latin typeface="Arial"/>
                <a:ea typeface="Arial" panose="020B0604020202020204" pitchFamily="34" charset="0"/>
                <a:cs typeface="Times New Roman"/>
              </a:rPr>
              <a:t> og have Teams åbent, så de er klar, når de bliver inviteret ind i det digitale eksamenslokale</a:t>
            </a:r>
            <a:r>
              <a:rPr lang="da-DK" sz="2000" dirty="0">
                <a:solidFill>
                  <a:schemeClr val="accent1"/>
                </a:solidFill>
                <a:latin typeface="Arial"/>
                <a:ea typeface="Arial" panose="020B0604020202020204" pitchFamily="34" charset="0"/>
                <a:cs typeface="Times New Roman"/>
              </a:rPr>
              <a:t> </a:t>
            </a:r>
            <a:endParaRPr lang="da-DK"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da-DK" sz="2000" dirty="0">
                <a:solidFill>
                  <a:schemeClr val="accent1"/>
                </a:solidFill>
                <a:effectLst/>
                <a:latin typeface="Arial"/>
                <a:ea typeface="Arial" panose="020B0604020202020204" pitchFamily="34" charset="0"/>
                <a:cs typeface="Times New Roman"/>
              </a:rPr>
              <a:t>De studerende </a:t>
            </a:r>
            <a:r>
              <a:rPr lang="da-DK" sz="2000" i="1" dirty="0">
                <a:solidFill>
                  <a:schemeClr val="accent1"/>
                </a:solidFill>
                <a:latin typeface="Arial"/>
                <a:ea typeface="Arial" panose="020B0604020202020204" pitchFamily="34" charset="0"/>
                <a:cs typeface="Times New Roman"/>
              </a:rPr>
              <a:t>”</a:t>
            </a:r>
            <a:r>
              <a:rPr lang="da-DK" sz="2000" dirty="0">
                <a:solidFill>
                  <a:schemeClr val="accent1"/>
                </a:solidFill>
                <a:latin typeface="Arial"/>
                <a:ea typeface="Arial" panose="020B0604020202020204" pitchFamily="34" charset="0"/>
                <a:cs typeface="Times New Roman"/>
              </a:rPr>
              <a:t>sendes</a:t>
            </a:r>
            <a:r>
              <a:rPr lang="da-DK" sz="2000" dirty="0">
                <a:solidFill>
                  <a:schemeClr val="accent1"/>
                </a:solidFill>
                <a:effectLst/>
                <a:latin typeface="Arial"/>
                <a:ea typeface="Arial" panose="020B0604020202020204" pitchFamily="34" charset="0"/>
                <a:cs typeface="Times New Roman"/>
              </a:rPr>
              <a:t> ud” af det digitale eksamenslokale under votering og bliver inviteret ind i det digitale eksamenslokale igen, når de skal have meddelt karakter. </a:t>
            </a:r>
          </a:p>
        </p:txBody>
      </p:sp>
      <p:sp>
        <p:nvSpPr>
          <p:cNvPr id="5" name="Tekstfelt 4">
            <a:extLst>
              <a:ext uri="{FF2B5EF4-FFF2-40B4-BE49-F238E27FC236}">
                <a16:creationId xmlns:a16="http://schemas.microsoft.com/office/drawing/2014/main" id="{C7DAA017-9F61-443B-A39F-087BD08BE818}"/>
              </a:ext>
            </a:extLst>
          </p:cNvPr>
          <p:cNvSpPr txBox="1"/>
          <p:nvPr/>
        </p:nvSpPr>
        <p:spPr>
          <a:xfrm>
            <a:off x="10052294" y="23601"/>
            <a:ext cx="1997663" cy="461665"/>
          </a:xfrm>
          <a:prstGeom prst="rect">
            <a:avLst/>
          </a:prstGeom>
          <a:noFill/>
        </p:spPr>
        <p:txBody>
          <a:bodyPr wrap="none" rtlCol="0">
            <a:spAutoFit/>
          </a:bodyPr>
          <a:lstStyle/>
          <a:p>
            <a:r>
              <a:rPr lang="da-DK"/>
              <a:t>Før eksamen</a:t>
            </a:r>
          </a:p>
        </p:txBody>
      </p:sp>
      <p:pic>
        <p:nvPicPr>
          <p:cNvPr id="3" name="Slide 4">
            <a:hlinkClick r:id="" action="ppaction://media"/>
            <a:extLst>
              <a:ext uri="{FF2B5EF4-FFF2-40B4-BE49-F238E27FC236}">
                <a16:creationId xmlns:a16="http://schemas.microsoft.com/office/drawing/2014/main" id="{43D36D94-BBFC-4270-97AA-44EE7EE486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8218" y="5890549"/>
            <a:ext cx="609600" cy="609600"/>
          </a:xfrm>
          <a:prstGeom prst="rect">
            <a:avLst/>
          </a:prstGeom>
        </p:spPr>
      </p:pic>
    </p:spTree>
    <p:extLst>
      <p:ext uri="{BB962C8B-B14F-4D97-AF65-F5344CB8AC3E}">
        <p14:creationId xmlns:p14="http://schemas.microsoft.com/office/powerpoint/2010/main" val="3187269587"/>
      </p:ext>
    </p:extLst>
  </p:cSld>
  <p:clrMapOvr>
    <a:masterClrMapping/>
  </p:clrMapOvr>
  <mc:AlternateContent xmlns:mc="http://schemas.openxmlformats.org/markup-compatibility/2006" xmlns:p14="http://schemas.microsoft.com/office/powerpoint/2010/main">
    <mc:Choice Requires="p14">
      <p:transition spd="slow" p14:dur="2000" advTm="26697"/>
    </mc:Choice>
    <mc:Fallback xmlns="">
      <p:transition spd="slow" advTm="2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a:extLst>
              <a:ext uri="{FF2B5EF4-FFF2-40B4-BE49-F238E27FC236}">
                <a16:creationId xmlns:a16="http://schemas.microsoft.com/office/drawing/2014/main" id="{C6940B37-CF91-491B-BDE6-F03A8C0CA7E9}"/>
              </a:ext>
            </a:extLst>
          </p:cNvPr>
          <p:cNvPicPr>
            <a:picLocks noGrp="1" noChangeAspect="1"/>
          </p:cNvPicPr>
          <p:nvPr>
            <p:ph sz="quarter" idx="18"/>
          </p:nvPr>
        </p:nvPicPr>
        <p:blipFill>
          <a:blip r:embed="rId5"/>
          <a:stretch>
            <a:fillRect/>
          </a:stretch>
        </p:blipFill>
        <p:spPr>
          <a:xfrm>
            <a:off x="8539409" y="2101141"/>
            <a:ext cx="2743200" cy="1828800"/>
          </a:xfrm>
          <a:prstGeom prst="rect">
            <a:avLst/>
          </a:prstGeom>
        </p:spPr>
      </p:pic>
      <p:sp>
        <p:nvSpPr>
          <p:cNvPr id="3" name="Titel 2">
            <a:extLst>
              <a:ext uri="{FF2B5EF4-FFF2-40B4-BE49-F238E27FC236}">
                <a16:creationId xmlns:a16="http://schemas.microsoft.com/office/drawing/2014/main" id="{659F621A-257A-49FE-8B5D-2A29ABAB4E99}"/>
              </a:ext>
            </a:extLst>
          </p:cNvPr>
          <p:cNvSpPr>
            <a:spLocks noGrp="1"/>
          </p:cNvSpPr>
          <p:nvPr>
            <p:ph type="title"/>
          </p:nvPr>
        </p:nvSpPr>
        <p:spPr/>
        <p:txBody>
          <a:bodyPr anchor="t">
            <a:normAutofit/>
          </a:bodyPr>
          <a:lstStyle/>
          <a:p>
            <a:r>
              <a:rPr lang="da-DK"/>
              <a:t>Anbefalet opsætning af udstyr</a:t>
            </a:r>
          </a:p>
        </p:txBody>
      </p:sp>
      <p:sp>
        <p:nvSpPr>
          <p:cNvPr id="11" name="Text Placeholder 3">
            <a:extLst>
              <a:ext uri="{FF2B5EF4-FFF2-40B4-BE49-F238E27FC236}">
                <a16:creationId xmlns:a16="http://schemas.microsoft.com/office/drawing/2014/main" id="{E360FFDD-F36B-425E-A315-BAC4110EDDDA}"/>
              </a:ext>
            </a:extLst>
          </p:cNvPr>
          <p:cNvSpPr>
            <a:spLocks noGrp="1"/>
          </p:cNvSpPr>
          <p:nvPr>
            <p:ph type="body" sz="quarter" idx="17"/>
          </p:nvPr>
        </p:nvSpPr>
        <p:spPr>
          <a:xfrm>
            <a:off x="467998" y="1916832"/>
            <a:ext cx="7659828" cy="3591168"/>
          </a:xfrm>
        </p:spPr>
        <p:txBody>
          <a:bodyPr/>
          <a:lstStyle/>
          <a:p>
            <a:r>
              <a:rPr lang="da-DK">
                <a:solidFill>
                  <a:schemeClr val="accent1"/>
                </a:solidFill>
                <a:cs typeface="Arial"/>
              </a:rPr>
              <a:t>UCN anbefaler, at du gør følgende klar </a:t>
            </a:r>
            <a:r>
              <a:rPr lang="da-DK" i="1">
                <a:solidFill>
                  <a:schemeClr val="accent1"/>
                </a:solidFill>
                <a:cs typeface="Arial"/>
              </a:rPr>
              <a:t>dagen før </a:t>
            </a:r>
            <a:r>
              <a:rPr lang="da-DK">
                <a:solidFill>
                  <a:schemeClr val="accent1"/>
                </a:solidFill>
                <a:cs typeface="Arial"/>
              </a:rPr>
              <a:t>eksamen:</a:t>
            </a:r>
          </a:p>
          <a:p>
            <a:endParaRPr lang="da-DK">
              <a:solidFill>
                <a:schemeClr val="accent1"/>
              </a:solidFill>
              <a:cs typeface="Arial"/>
            </a:endParaRPr>
          </a:p>
          <a:p>
            <a:pPr marL="285750" indent="-285750">
              <a:buChar char="•"/>
            </a:pPr>
            <a:r>
              <a:rPr lang="da-DK">
                <a:solidFill>
                  <a:schemeClr val="accent1"/>
                </a:solidFill>
                <a:cs typeface="Arial"/>
              </a:rPr>
              <a:t>En computer med Teams installeret (husk info til censor)</a:t>
            </a:r>
            <a:endParaRPr lang="da-DK">
              <a:solidFill>
                <a:schemeClr val="accent1"/>
              </a:solidFill>
              <a:ea typeface="+mn-lt"/>
              <a:cs typeface="+mn-lt"/>
            </a:endParaRPr>
          </a:p>
          <a:p>
            <a:pPr marL="285750" indent="-285750">
              <a:buChar char="•"/>
            </a:pPr>
            <a:endParaRPr lang="da-DK">
              <a:solidFill>
                <a:schemeClr val="accent1"/>
              </a:solidFill>
              <a:cs typeface="Arial"/>
            </a:endParaRPr>
          </a:p>
          <a:p>
            <a:pPr marL="285750" indent="-285750">
              <a:buChar char="•"/>
            </a:pPr>
            <a:r>
              <a:rPr lang="da-DK">
                <a:solidFill>
                  <a:schemeClr val="accent1"/>
                </a:solidFill>
                <a:cs typeface="Arial"/>
              </a:rPr>
              <a:t>Et webcam</a:t>
            </a:r>
            <a:br>
              <a:rPr lang="da-DK">
                <a:solidFill>
                  <a:schemeClr val="accent1"/>
                </a:solidFill>
                <a:cs typeface="Arial"/>
              </a:rPr>
            </a:br>
            <a:endParaRPr lang="da-DK">
              <a:solidFill>
                <a:schemeClr val="accent1"/>
              </a:solidFill>
              <a:cs typeface="Arial"/>
            </a:endParaRPr>
          </a:p>
          <a:p>
            <a:pPr marL="285750" indent="-285750">
              <a:buFont typeface="Arial" panose="020B0604020202020204" pitchFamily="34" charset="0"/>
              <a:buChar char="•"/>
            </a:pPr>
            <a:r>
              <a:rPr lang="da-DK" err="1">
                <a:solidFill>
                  <a:schemeClr val="accent1"/>
                </a:solidFill>
                <a:cs typeface="Arial"/>
              </a:rPr>
              <a:t>Headset</a:t>
            </a:r>
            <a:r>
              <a:rPr lang="da-DK">
                <a:solidFill>
                  <a:schemeClr val="accent1"/>
                </a:solidFill>
                <a:cs typeface="Arial"/>
              </a:rPr>
              <a:t> med mikrofon (fx det du bruger til din telefon)</a:t>
            </a:r>
            <a:br>
              <a:rPr lang="da-DK">
                <a:solidFill>
                  <a:schemeClr val="accent1"/>
                </a:solidFill>
                <a:cs typeface="Arial"/>
              </a:rPr>
            </a:br>
            <a:r>
              <a:rPr lang="da-DK" i="1">
                <a:solidFill>
                  <a:schemeClr val="accent1"/>
                </a:solidFill>
                <a:cs typeface="Arial"/>
              </a:rPr>
              <a:t>eller</a:t>
            </a:r>
            <a:r>
              <a:rPr lang="da-DK">
                <a:solidFill>
                  <a:schemeClr val="accent1"/>
                </a:solidFill>
                <a:cs typeface="Arial"/>
              </a:rPr>
              <a:t> højttalere og mikrofon</a:t>
            </a:r>
          </a:p>
          <a:p>
            <a:pPr marL="285750" indent="-285750">
              <a:buChar char="•"/>
            </a:pPr>
            <a:endParaRPr lang="da-DK">
              <a:solidFill>
                <a:schemeClr val="accent1"/>
              </a:solidFill>
              <a:cs typeface="Arial"/>
            </a:endParaRPr>
          </a:p>
          <a:p>
            <a:pPr marL="285750" indent="-285750">
              <a:buChar char="•"/>
            </a:pPr>
            <a:r>
              <a:rPr lang="da-DK">
                <a:solidFill>
                  <a:schemeClr val="accent1"/>
                </a:solidFill>
                <a:cs typeface="Arial"/>
              </a:rPr>
              <a:t>En god internetforbindelse (stabilt </a:t>
            </a:r>
            <a:r>
              <a:rPr lang="da-DK" err="1">
                <a:solidFill>
                  <a:schemeClr val="accent1"/>
                </a:solidFill>
                <a:cs typeface="Arial"/>
              </a:rPr>
              <a:t>WiFi</a:t>
            </a:r>
            <a:r>
              <a:rPr lang="da-DK">
                <a:solidFill>
                  <a:schemeClr val="accent1"/>
                </a:solidFill>
                <a:cs typeface="Arial"/>
              </a:rPr>
              <a:t> </a:t>
            </a:r>
            <a:r>
              <a:rPr lang="da-DK" i="1">
                <a:solidFill>
                  <a:schemeClr val="accent1"/>
                </a:solidFill>
                <a:cs typeface="Arial"/>
              </a:rPr>
              <a:t>eller</a:t>
            </a:r>
            <a:r>
              <a:rPr lang="da-DK">
                <a:solidFill>
                  <a:schemeClr val="accent1"/>
                </a:solidFill>
                <a:cs typeface="Arial"/>
              </a:rPr>
              <a:t> kabel i computeren)</a:t>
            </a:r>
          </a:p>
          <a:p>
            <a:pPr marL="285750" indent="-285750">
              <a:buChar char="•"/>
            </a:pPr>
            <a:endParaRPr lang="da-DK">
              <a:solidFill>
                <a:schemeClr val="accent1"/>
              </a:solidFill>
              <a:cs typeface="Arial"/>
            </a:endParaRPr>
          </a:p>
        </p:txBody>
      </p:sp>
      <p:pic>
        <p:nvPicPr>
          <p:cNvPr id="12" name="Billede 11" descr="Et billede, der indeholder værelse, meter&#10;&#10;Automatisk genereret beskrivelse">
            <a:extLst>
              <a:ext uri="{FF2B5EF4-FFF2-40B4-BE49-F238E27FC236}">
                <a16:creationId xmlns:a16="http://schemas.microsoft.com/office/drawing/2014/main" id="{C7B8CC5C-BC5E-4D5F-B2D3-0D8D3D34B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2350" y="5470161"/>
            <a:ext cx="3697317" cy="957704"/>
          </a:xfrm>
          <a:prstGeom prst="rect">
            <a:avLst/>
          </a:prstGeom>
        </p:spPr>
      </p:pic>
      <p:sp>
        <p:nvSpPr>
          <p:cNvPr id="6" name="Tekstfelt 5">
            <a:extLst>
              <a:ext uri="{FF2B5EF4-FFF2-40B4-BE49-F238E27FC236}">
                <a16:creationId xmlns:a16="http://schemas.microsoft.com/office/drawing/2014/main" id="{5E85F94F-9F23-4A8D-A77D-7FA55796A0E7}"/>
              </a:ext>
            </a:extLst>
          </p:cNvPr>
          <p:cNvSpPr txBox="1"/>
          <p:nvPr/>
        </p:nvSpPr>
        <p:spPr>
          <a:xfrm>
            <a:off x="10052294" y="23601"/>
            <a:ext cx="1997663" cy="461665"/>
          </a:xfrm>
          <a:prstGeom prst="rect">
            <a:avLst/>
          </a:prstGeom>
          <a:noFill/>
        </p:spPr>
        <p:txBody>
          <a:bodyPr wrap="none" rtlCol="0">
            <a:spAutoFit/>
          </a:bodyPr>
          <a:lstStyle/>
          <a:p>
            <a:r>
              <a:rPr lang="da-DK"/>
              <a:t>Før eksamen</a:t>
            </a:r>
          </a:p>
        </p:txBody>
      </p:sp>
      <p:pic>
        <p:nvPicPr>
          <p:cNvPr id="2" name="Slide 5">
            <a:hlinkClick r:id="" action="ppaction://media"/>
            <a:extLst>
              <a:ext uri="{FF2B5EF4-FFF2-40B4-BE49-F238E27FC236}">
                <a16:creationId xmlns:a16="http://schemas.microsoft.com/office/drawing/2014/main" id="{4C559F52-C059-4692-8B3A-968DB3F9A8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69792" y="5644213"/>
            <a:ext cx="609600" cy="609600"/>
          </a:xfrm>
          <a:prstGeom prst="rect">
            <a:avLst/>
          </a:prstGeom>
        </p:spPr>
      </p:pic>
    </p:spTree>
    <p:extLst>
      <p:ext uri="{BB962C8B-B14F-4D97-AF65-F5344CB8AC3E}">
        <p14:creationId xmlns:p14="http://schemas.microsoft.com/office/powerpoint/2010/main" val="3222530857"/>
      </p:ext>
    </p:extLst>
  </p:cSld>
  <p:clrMapOvr>
    <a:masterClrMapping/>
  </p:clrMapOvr>
  <mc:AlternateContent xmlns:mc="http://schemas.openxmlformats.org/markup-compatibility/2006" xmlns:p14="http://schemas.microsoft.com/office/powerpoint/2010/main">
    <mc:Choice Requires="p14">
      <p:transition spd="slow" p14:dur="2000" advTm="33959"/>
    </mc:Choice>
    <mc:Fallback xmlns="">
      <p:transition spd="slow" advTm="3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Oplysninger">
            <a:extLst>
              <a:ext uri="{FF2B5EF4-FFF2-40B4-BE49-F238E27FC236}">
                <a16:creationId xmlns:a16="http://schemas.microsoft.com/office/drawing/2014/main" id="{B4C743F1-8024-4B96-B5F7-BE7AF2257AFB}"/>
              </a:ext>
            </a:extLst>
          </p:cNvPr>
          <p:cNvPicPr>
            <a:picLocks noGrp="1" noChangeAspect="1"/>
          </p:cNvPicPr>
          <p:nvPr>
            <p:ph sz="quarter" idx="1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1225" y="1772816"/>
            <a:ext cx="3522776" cy="3522776"/>
          </a:xfrm>
        </p:spPr>
      </p:pic>
      <p:sp>
        <p:nvSpPr>
          <p:cNvPr id="3" name="Titel 2">
            <a:extLst>
              <a:ext uri="{FF2B5EF4-FFF2-40B4-BE49-F238E27FC236}">
                <a16:creationId xmlns:a16="http://schemas.microsoft.com/office/drawing/2014/main" id="{659F621A-257A-49FE-8B5D-2A29ABAB4E99}"/>
              </a:ext>
            </a:extLst>
          </p:cNvPr>
          <p:cNvSpPr>
            <a:spLocks noGrp="1"/>
          </p:cNvSpPr>
          <p:nvPr>
            <p:ph type="title"/>
          </p:nvPr>
        </p:nvSpPr>
        <p:spPr/>
        <p:txBody>
          <a:bodyPr anchor="t">
            <a:normAutofit/>
          </a:bodyPr>
          <a:lstStyle/>
          <a:p>
            <a:r>
              <a:rPr lang="da-DK"/>
              <a:t>Information før eksamen</a:t>
            </a:r>
          </a:p>
        </p:txBody>
      </p:sp>
      <p:sp>
        <p:nvSpPr>
          <p:cNvPr id="11" name="Text Placeholder 3">
            <a:extLst>
              <a:ext uri="{FF2B5EF4-FFF2-40B4-BE49-F238E27FC236}">
                <a16:creationId xmlns:a16="http://schemas.microsoft.com/office/drawing/2014/main" id="{E360FFDD-F36B-425E-A315-BAC4110EDDDA}"/>
              </a:ext>
            </a:extLst>
          </p:cNvPr>
          <p:cNvSpPr>
            <a:spLocks noGrp="1"/>
          </p:cNvSpPr>
          <p:nvPr>
            <p:ph type="body" sz="quarter" idx="17"/>
          </p:nvPr>
        </p:nvSpPr>
        <p:spPr>
          <a:xfrm>
            <a:off x="467999" y="1395000"/>
            <a:ext cx="7356147" cy="4052378"/>
          </a:xfrm>
        </p:spPr>
        <p:txBody>
          <a:bodyPr/>
          <a:lstStyle/>
          <a:p>
            <a:pPr>
              <a:lnSpc>
                <a:spcPct val="100000"/>
              </a:lnSpc>
            </a:pPr>
            <a:r>
              <a:rPr lang="da-DK">
                <a:solidFill>
                  <a:schemeClr val="accent1"/>
                </a:solidFill>
              </a:rPr>
              <a:t>Hvis du har brug for at give kollektive beskeder, så gør det i god tid før eksamen. Overvej f.eks. følgende: </a:t>
            </a:r>
            <a:endParaRPr lang="da-DK">
              <a:solidFill>
                <a:schemeClr val="accent1"/>
              </a:solidFill>
              <a:cs typeface="Arial"/>
            </a:endParaRPr>
          </a:p>
          <a:p>
            <a:pPr>
              <a:lnSpc>
                <a:spcPct val="100000"/>
              </a:lnSpc>
            </a:pPr>
            <a:endParaRPr lang="da-DK">
              <a:solidFill>
                <a:schemeClr val="accent1"/>
              </a:solidFill>
              <a:cs typeface="Arial"/>
            </a:endParaRPr>
          </a:p>
          <a:p>
            <a:pPr marL="342900" indent="-342900">
              <a:lnSpc>
                <a:spcPct val="100000"/>
              </a:lnSpc>
              <a:buFont typeface="Arial" panose="020B0604020202020204" pitchFamily="34" charset="0"/>
              <a:buChar char="•"/>
            </a:pPr>
            <a:r>
              <a:rPr lang="da-DK" i="1">
                <a:solidFill>
                  <a:schemeClr val="accent1"/>
                </a:solidFill>
              </a:rPr>
              <a:t>Udveksle kontaktoplysninger</a:t>
            </a:r>
            <a:r>
              <a:rPr lang="da-DK">
                <a:solidFill>
                  <a:schemeClr val="accent1"/>
                </a:solidFill>
              </a:rPr>
              <a:t>, så du kan kontakte de studerende ved teknisk nedbrud eller de kan kontakte dig.</a:t>
            </a:r>
            <a:endParaRPr lang="da-DK">
              <a:solidFill>
                <a:schemeClr val="accent1"/>
              </a:solidFill>
              <a:cs typeface="Arial"/>
            </a:endParaRPr>
          </a:p>
          <a:p>
            <a:pPr>
              <a:lnSpc>
                <a:spcPct val="100000"/>
              </a:lnSpc>
            </a:pPr>
            <a:endParaRPr lang="da-DK">
              <a:solidFill>
                <a:schemeClr val="accent1"/>
              </a:solidFill>
              <a:cs typeface="Arial"/>
            </a:endParaRPr>
          </a:p>
          <a:p>
            <a:pPr marL="342900" indent="-342900">
              <a:lnSpc>
                <a:spcPct val="100000"/>
              </a:lnSpc>
              <a:buFont typeface="Arial" panose="020B0604020202020204" pitchFamily="34" charset="0"/>
              <a:buChar char="•"/>
            </a:pPr>
            <a:r>
              <a:rPr lang="da-DK">
                <a:solidFill>
                  <a:schemeClr val="accent1"/>
                </a:solidFill>
              </a:rPr>
              <a:t>Aftal med de studerende om de for en sikkerheds skyld skal </a:t>
            </a:r>
            <a:r>
              <a:rPr lang="da-DK" i="1">
                <a:solidFill>
                  <a:schemeClr val="accent1"/>
                </a:solidFill>
              </a:rPr>
              <a:t>sende præsentationer forud </a:t>
            </a:r>
            <a:r>
              <a:rPr lang="da-DK">
                <a:solidFill>
                  <a:schemeClr val="accent1"/>
                </a:solidFill>
              </a:rPr>
              <a:t>for eksamen i tilfælde af tekniske udfordringer.</a:t>
            </a:r>
            <a:endParaRPr lang="da-DK">
              <a:solidFill>
                <a:schemeClr val="accent1"/>
              </a:solidFill>
              <a:cs typeface="Arial"/>
            </a:endParaRPr>
          </a:p>
          <a:p>
            <a:pPr marL="342900" indent="-342900">
              <a:lnSpc>
                <a:spcPct val="100000"/>
              </a:lnSpc>
              <a:buFont typeface="Arial" panose="020B0604020202020204" pitchFamily="34" charset="0"/>
              <a:buChar char="•"/>
            </a:pPr>
            <a:endParaRPr lang="da-DK">
              <a:solidFill>
                <a:schemeClr val="accent1"/>
              </a:solidFill>
              <a:cs typeface="Arial"/>
            </a:endParaRPr>
          </a:p>
          <a:p>
            <a:pPr marL="342900" indent="-342900">
              <a:lnSpc>
                <a:spcPct val="100000"/>
              </a:lnSpc>
              <a:buFont typeface="Arial" panose="020B0604020202020204" pitchFamily="34" charset="0"/>
              <a:buChar char="•"/>
            </a:pPr>
            <a:r>
              <a:rPr lang="da-DK" i="1">
                <a:solidFill>
                  <a:schemeClr val="accent1"/>
                </a:solidFill>
              </a:rPr>
              <a:t>Afholde prøveeksamener </a:t>
            </a:r>
            <a:r>
              <a:rPr lang="da-DK">
                <a:solidFill>
                  <a:schemeClr val="accent1"/>
                </a:solidFill>
              </a:rPr>
              <a:t>med de studerende i Microsoft Teams (sæt selv møderne op).</a:t>
            </a:r>
            <a:endParaRPr lang="da-DK">
              <a:solidFill>
                <a:schemeClr val="accent1"/>
              </a:solidFill>
              <a:cs typeface="Arial"/>
            </a:endParaRPr>
          </a:p>
        </p:txBody>
      </p:sp>
      <p:sp>
        <p:nvSpPr>
          <p:cNvPr id="5" name="Tekstfelt 4">
            <a:extLst>
              <a:ext uri="{FF2B5EF4-FFF2-40B4-BE49-F238E27FC236}">
                <a16:creationId xmlns:a16="http://schemas.microsoft.com/office/drawing/2014/main" id="{C623F3EC-A7D4-4C79-A337-06C5AC1B0C22}"/>
              </a:ext>
            </a:extLst>
          </p:cNvPr>
          <p:cNvSpPr txBox="1"/>
          <p:nvPr/>
        </p:nvSpPr>
        <p:spPr>
          <a:xfrm>
            <a:off x="10052294" y="23601"/>
            <a:ext cx="1997663" cy="461665"/>
          </a:xfrm>
          <a:prstGeom prst="rect">
            <a:avLst/>
          </a:prstGeom>
          <a:noFill/>
        </p:spPr>
        <p:txBody>
          <a:bodyPr wrap="none" rtlCol="0">
            <a:spAutoFit/>
          </a:bodyPr>
          <a:lstStyle/>
          <a:p>
            <a:r>
              <a:rPr lang="da-DK"/>
              <a:t>Før eksamen</a:t>
            </a:r>
          </a:p>
        </p:txBody>
      </p:sp>
      <p:pic>
        <p:nvPicPr>
          <p:cNvPr id="2" name="Slide 6">
            <a:hlinkClick r:id="" action="ppaction://media"/>
            <a:extLst>
              <a:ext uri="{FF2B5EF4-FFF2-40B4-BE49-F238E27FC236}">
                <a16:creationId xmlns:a16="http://schemas.microsoft.com/office/drawing/2014/main" id="{98875375-B97E-45D0-9219-B956A706DA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97114" y="5809527"/>
            <a:ext cx="609600" cy="609600"/>
          </a:xfrm>
          <a:prstGeom prst="rect">
            <a:avLst/>
          </a:prstGeom>
        </p:spPr>
      </p:pic>
    </p:spTree>
    <p:extLst>
      <p:ext uri="{BB962C8B-B14F-4D97-AF65-F5344CB8AC3E}">
        <p14:creationId xmlns:p14="http://schemas.microsoft.com/office/powerpoint/2010/main" val="2367649582"/>
      </p:ext>
    </p:extLst>
  </p:cSld>
  <p:clrMapOvr>
    <a:masterClrMapping/>
  </p:clrMapOvr>
  <mc:AlternateContent xmlns:mc="http://schemas.openxmlformats.org/markup-compatibility/2006" xmlns:p14="http://schemas.microsoft.com/office/powerpoint/2010/main">
    <mc:Choice Requires="p14">
      <p:transition spd="slow" p14:dur="2000" advTm="38739"/>
    </mc:Choice>
    <mc:Fallback xmlns="">
      <p:transition spd="slow" advTm="3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616F4-A9F8-4018-BF6E-BC1B27BC8EE4}"/>
              </a:ext>
            </a:extLst>
          </p:cNvPr>
          <p:cNvSpPr>
            <a:spLocks noGrp="1"/>
          </p:cNvSpPr>
          <p:nvPr>
            <p:ph type="title"/>
          </p:nvPr>
        </p:nvSpPr>
        <p:spPr>
          <a:xfrm>
            <a:off x="468000" y="756000"/>
            <a:ext cx="11232000" cy="796639"/>
          </a:xfrm>
        </p:spPr>
        <p:txBody>
          <a:bodyPr/>
          <a:lstStyle/>
          <a:p>
            <a:r>
              <a:rPr lang="da-DK"/>
              <a:t>Formøde med censor</a:t>
            </a:r>
          </a:p>
        </p:txBody>
      </p:sp>
      <p:sp>
        <p:nvSpPr>
          <p:cNvPr id="4" name="Tekstfelt 3">
            <a:extLst>
              <a:ext uri="{FF2B5EF4-FFF2-40B4-BE49-F238E27FC236}">
                <a16:creationId xmlns:a16="http://schemas.microsoft.com/office/drawing/2014/main" id="{72A9B4B1-D7CA-4F43-B57B-ADED43915B36}"/>
              </a:ext>
            </a:extLst>
          </p:cNvPr>
          <p:cNvSpPr txBox="1"/>
          <p:nvPr/>
        </p:nvSpPr>
        <p:spPr>
          <a:xfrm>
            <a:off x="354601" y="1354127"/>
            <a:ext cx="10719943" cy="3801041"/>
          </a:xfrm>
          <a:prstGeom prst="rect">
            <a:avLst/>
          </a:prstGeom>
          <a:noFill/>
        </p:spPr>
        <p:txBody>
          <a:bodyPr wrap="square" anchor="t">
            <a:spAutoFit/>
          </a:bodyPr>
          <a:lstStyle/>
          <a:p>
            <a:pPr>
              <a:spcAft>
                <a:spcPts val="600"/>
              </a:spcAft>
            </a:pPr>
            <a:r>
              <a:rPr lang="da-DK">
                <a:solidFill>
                  <a:schemeClr val="accent1"/>
                </a:solidFill>
              </a:rPr>
              <a:t>Det er en god ide at møde ind i det digitale eksamenslokale i god tid (evt. dagen før), hilse på, åbne </a:t>
            </a:r>
            <a:r>
              <a:rPr lang="da-DK" err="1">
                <a:solidFill>
                  <a:schemeClr val="accent1"/>
                </a:solidFill>
              </a:rPr>
              <a:t>Wiseflow</a:t>
            </a:r>
            <a:r>
              <a:rPr lang="da-DK">
                <a:solidFill>
                  <a:schemeClr val="accent1"/>
                </a:solidFill>
              </a:rPr>
              <a:t> (eksamensrækkefølge og votering) og lave aftaler for eksaminationen samt sikre, at teknikken virker. </a:t>
            </a:r>
            <a:endParaRPr lang="da-DK">
              <a:solidFill>
                <a:schemeClr val="accent1"/>
              </a:solidFill>
              <a:cs typeface="Arial"/>
            </a:endParaRPr>
          </a:p>
          <a:p>
            <a:pPr>
              <a:spcAft>
                <a:spcPts val="600"/>
              </a:spcAft>
            </a:pPr>
            <a:endParaRPr lang="da-DK">
              <a:solidFill>
                <a:schemeClr val="accent1"/>
              </a:solidFill>
              <a:cs typeface="Arial"/>
            </a:endParaRPr>
          </a:p>
          <a:p>
            <a:pPr>
              <a:spcAft>
                <a:spcPts val="600"/>
              </a:spcAft>
            </a:pPr>
            <a:r>
              <a:rPr lang="da-DK" i="1">
                <a:solidFill>
                  <a:schemeClr val="accent1"/>
                </a:solidFill>
              </a:rPr>
              <a:t>Det er kun eksaminator og censor, der er inviteret ind i det digitale mødelokale</a:t>
            </a:r>
            <a:r>
              <a:rPr lang="da-DK">
                <a:solidFill>
                  <a:schemeClr val="accent1"/>
                </a:solidFill>
              </a:rPr>
              <a:t>. Derfor kan det bruges både til </a:t>
            </a:r>
            <a:r>
              <a:rPr lang="da-DK" b="1">
                <a:solidFill>
                  <a:schemeClr val="accent1"/>
                </a:solidFill>
              </a:rPr>
              <a:t>formøde og votering</a:t>
            </a:r>
            <a:r>
              <a:rPr lang="da-DK">
                <a:solidFill>
                  <a:schemeClr val="accent1"/>
                </a:solidFill>
              </a:rPr>
              <a:t>. </a:t>
            </a:r>
            <a:endParaRPr lang="da-DK">
              <a:solidFill>
                <a:schemeClr val="accent1"/>
              </a:solidFill>
              <a:cs typeface="Arial"/>
            </a:endParaRPr>
          </a:p>
          <a:p>
            <a:pPr>
              <a:spcAft>
                <a:spcPts val="600"/>
              </a:spcAft>
            </a:pPr>
            <a:endParaRPr lang="da-DK" i="1" u="sng">
              <a:solidFill>
                <a:schemeClr val="accent1"/>
              </a:solidFill>
              <a:cs typeface="Arial"/>
            </a:endParaRPr>
          </a:p>
          <a:p>
            <a:pPr>
              <a:spcAft>
                <a:spcPts val="600"/>
              </a:spcAft>
            </a:pPr>
            <a:r>
              <a:rPr lang="da-DK" i="1" u="sng">
                <a:solidFill>
                  <a:schemeClr val="accent1"/>
                </a:solidFill>
              </a:rPr>
              <a:t>Linket må ikke deles med de studerende!</a:t>
            </a:r>
            <a:endParaRPr lang="da-DK" i="1" u="sng">
              <a:solidFill>
                <a:schemeClr val="accent1"/>
              </a:solidFill>
              <a:cs typeface="Arial"/>
            </a:endParaRPr>
          </a:p>
          <a:p>
            <a:pPr>
              <a:spcAft>
                <a:spcPts val="600"/>
              </a:spcAft>
            </a:pPr>
            <a:endParaRPr lang="da-DK">
              <a:solidFill>
                <a:schemeClr val="accent1"/>
              </a:solidFill>
              <a:cs typeface="Arial"/>
            </a:endParaRPr>
          </a:p>
        </p:txBody>
      </p:sp>
      <p:pic>
        <p:nvPicPr>
          <p:cNvPr id="6" name="Billede 5">
            <a:extLst>
              <a:ext uri="{FF2B5EF4-FFF2-40B4-BE49-F238E27FC236}">
                <a16:creationId xmlns:a16="http://schemas.microsoft.com/office/drawing/2014/main" id="{0AD1F1D2-243C-4D4B-9FB8-D58FB7F36945}"/>
              </a:ext>
            </a:extLst>
          </p:cNvPr>
          <p:cNvPicPr>
            <a:picLocks noChangeAspect="1"/>
          </p:cNvPicPr>
          <p:nvPr/>
        </p:nvPicPr>
        <p:blipFill>
          <a:blip r:embed="rId5"/>
          <a:stretch>
            <a:fillRect/>
          </a:stretch>
        </p:blipFill>
        <p:spPr>
          <a:xfrm>
            <a:off x="1905584" y="4839022"/>
            <a:ext cx="7413065" cy="1154986"/>
          </a:xfrm>
          <a:prstGeom prst="rect">
            <a:avLst/>
          </a:prstGeom>
        </p:spPr>
      </p:pic>
      <p:sp>
        <p:nvSpPr>
          <p:cNvPr id="10" name="Tekstfelt 9">
            <a:extLst>
              <a:ext uri="{FF2B5EF4-FFF2-40B4-BE49-F238E27FC236}">
                <a16:creationId xmlns:a16="http://schemas.microsoft.com/office/drawing/2014/main" id="{81859073-068A-44FD-85E1-07049E5ECDD4}"/>
              </a:ext>
            </a:extLst>
          </p:cNvPr>
          <p:cNvSpPr txBox="1"/>
          <p:nvPr/>
        </p:nvSpPr>
        <p:spPr>
          <a:xfrm>
            <a:off x="10052294" y="23601"/>
            <a:ext cx="1997663" cy="461665"/>
          </a:xfrm>
          <a:prstGeom prst="rect">
            <a:avLst/>
          </a:prstGeom>
          <a:noFill/>
        </p:spPr>
        <p:txBody>
          <a:bodyPr wrap="none" rtlCol="0">
            <a:spAutoFit/>
          </a:bodyPr>
          <a:lstStyle/>
          <a:p>
            <a:r>
              <a:rPr lang="da-DK"/>
              <a:t>Før eksamen</a:t>
            </a:r>
          </a:p>
        </p:txBody>
      </p:sp>
      <p:pic>
        <p:nvPicPr>
          <p:cNvPr id="3" name="Slide 7">
            <a:hlinkClick r:id="" action="ppaction://media"/>
            <a:extLst>
              <a:ext uri="{FF2B5EF4-FFF2-40B4-BE49-F238E27FC236}">
                <a16:creationId xmlns:a16="http://schemas.microsoft.com/office/drawing/2014/main" id="{9F01920F-10C9-4E87-8612-CD8D5FD6BF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92942" y="5786377"/>
            <a:ext cx="609600" cy="609600"/>
          </a:xfrm>
          <a:prstGeom prst="rect">
            <a:avLst/>
          </a:prstGeom>
        </p:spPr>
      </p:pic>
    </p:spTree>
    <p:extLst>
      <p:ext uri="{BB962C8B-B14F-4D97-AF65-F5344CB8AC3E}">
        <p14:creationId xmlns:p14="http://schemas.microsoft.com/office/powerpoint/2010/main" val="4279969366"/>
      </p:ext>
    </p:extLst>
  </p:cSld>
  <p:clrMapOvr>
    <a:masterClrMapping/>
  </p:clrMapOvr>
  <mc:AlternateContent xmlns:mc="http://schemas.openxmlformats.org/markup-compatibility/2006" xmlns:p14="http://schemas.microsoft.com/office/powerpoint/2010/main">
    <mc:Choice Requires="p14">
      <p:transition spd="slow" p14:dur="2000" advTm="22778"/>
    </mc:Choice>
    <mc:Fallback xmlns="">
      <p:transition spd="slow" advTm="2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2D6B7-B200-4174-B353-A3345F6A7E5C}"/>
              </a:ext>
            </a:extLst>
          </p:cNvPr>
          <p:cNvSpPr>
            <a:spLocks noGrp="1"/>
          </p:cNvSpPr>
          <p:nvPr>
            <p:ph type="title"/>
          </p:nvPr>
        </p:nvSpPr>
        <p:spPr>
          <a:xfrm>
            <a:off x="468000" y="756000"/>
            <a:ext cx="11232000" cy="705945"/>
          </a:xfrm>
        </p:spPr>
        <p:txBody>
          <a:bodyPr/>
          <a:lstStyle/>
          <a:p>
            <a:r>
              <a:rPr lang="da-DK"/>
              <a:t>Mødeplan i WISEflow</a:t>
            </a:r>
          </a:p>
        </p:txBody>
      </p:sp>
      <p:pic>
        <p:nvPicPr>
          <p:cNvPr id="4" name="Billede 3">
            <a:extLst>
              <a:ext uri="{FF2B5EF4-FFF2-40B4-BE49-F238E27FC236}">
                <a16:creationId xmlns:a16="http://schemas.microsoft.com/office/drawing/2014/main" id="{E23EA604-36C4-43AF-A08D-8969F7B963D4}"/>
              </a:ext>
            </a:extLst>
          </p:cNvPr>
          <p:cNvPicPr>
            <a:picLocks noChangeAspect="1"/>
          </p:cNvPicPr>
          <p:nvPr/>
        </p:nvPicPr>
        <p:blipFill>
          <a:blip r:embed="rId5"/>
          <a:stretch>
            <a:fillRect/>
          </a:stretch>
        </p:blipFill>
        <p:spPr>
          <a:xfrm>
            <a:off x="485802" y="2289666"/>
            <a:ext cx="4795647" cy="1731266"/>
          </a:xfrm>
          <a:prstGeom prst="rect">
            <a:avLst/>
          </a:prstGeom>
        </p:spPr>
      </p:pic>
      <p:sp>
        <p:nvSpPr>
          <p:cNvPr id="5" name="Tekstfelt 4">
            <a:extLst>
              <a:ext uri="{FF2B5EF4-FFF2-40B4-BE49-F238E27FC236}">
                <a16:creationId xmlns:a16="http://schemas.microsoft.com/office/drawing/2014/main" id="{845E885E-2026-4804-91C8-6276652577A5}"/>
              </a:ext>
            </a:extLst>
          </p:cNvPr>
          <p:cNvSpPr txBox="1"/>
          <p:nvPr/>
        </p:nvSpPr>
        <p:spPr>
          <a:xfrm>
            <a:off x="467999" y="1505749"/>
            <a:ext cx="9037507" cy="461665"/>
          </a:xfrm>
          <a:prstGeom prst="rect">
            <a:avLst/>
          </a:prstGeom>
          <a:noFill/>
        </p:spPr>
        <p:txBody>
          <a:bodyPr wrap="square" rtlCol="0" anchor="t">
            <a:spAutoFit/>
          </a:bodyPr>
          <a:lstStyle/>
          <a:p>
            <a:r>
              <a:rPr lang="da-DK">
                <a:solidFill>
                  <a:schemeClr val="accent1"/>
                </a:solidFill>
              </a:rPr>
              <a:t>Eksamensrækkefølgen ligger i </a:t>
            </a:r>
            <a:r>
              <a:rPr lang="da-DK" err="1">
                <a:solidFill>
                  <a:schemeClr val="accent1"/>
                </a:solidFill>
              </a:rPr>
              <a:t>WISEflow</a:t>
            </a:r>
            <a:r>
              <a:rPr lang="da-DK">
                <a:solidFill>
                  <a:schemeClr val="accent1"/>
                </a:solidFill>
              </a:rPr>
              <a:t> eller er sendt pr. mail.</a:t>
            </a:r>
            <a:endParaRPr lang="da-DK">
              <a:solidFill>
                <a:schemeClr val="accent1"/>
              </a:solidFill>
              <a:cs typeface="Arial"/>
            </a:endParaRPr>
          </a:p>
        </p:txBody>
      </p:sp>
      <p:sp>
        <p:nvSpPr>
          <p:cNvPr id="6" name="Tekstfelt 5">
            <a:extLst>
              <a:ext uri="{FF2B5EF4-FFF2-40B4-BE49-F238E27FC236}">
                <a16:creationId xmlns:a16="http://schemas.microsoft.com/office/drawing/2014/main" id="{CE360D68-3D26-41E1-82A3-DDE3D08DD864}"/>
              </a:ext>
            </a:extLst>
          </p:cNvPr>
          <p:cNvSpPr txBox="1"/>
          <p:nvPr/>
        </p:nvSpPr>
        <p:spPr>
          <a:xfrm>
            <a:off x="10052294" y="23601"/>
            <a:ext cx="1997663" cy="461665"/>
          </a:xfrm>
          <a:prstGeom prst="rect">
            <a:avLst/>
          </a:prstGeom>
          <a:noFill/>
        </p:spPr>
        <p:txBody>
          <a:bodyPr wrap="none" rtlCol="0">
            <a:spAutoFit/>
          </a:bodyPr>
          <a:lstStyle/>
          <a:p>
            <a:r>
              <a:rPr lang="da-DK"/>
              <a:t>Før eksamen</a:t>
            </a:r>
          </a:p>
        </p:txBody>
      </p:sp>
      <p:pic>
        <p:nvPicPr>
          <p:cNvPr id="7" name="Billede 7" descr="Et billede, der indeholder skærmbillede&#10;&#10;Beskrivelse, der er oprettet med meget høj tiltro">
            <a:extLst>
              <a:ext uri="{FF2B5EF4-FFF2-40B4-BE49-F238E27FC236}">
                <a16:creationId xmlns:a16="http://schemas.microsoft.com/office/drawing/2014/main" id="{C049984F-F9C0-44B8-AF65-12122B097D22}"/>
              </a:ext>
            </a:extLst>
          </p:cNvPr>
          <p:cNvPicPr>
            <a:picLocks noChangeAspect="1"/>
          </p:cNvPicPr>
          <p:nvPr/>
        </p:nvPicPr>
        <p:blipFill>
          <a:blip r:embed="rId6"/>
          <a:stretch>
            <a:fillRect/>
          </a:stretch>
        </p:blipFill>
        <p:spPr>
          <a:xfrm>
            <a:off x="6524296" y="4241347"/>
            <a:ext cx="3695699" cy="1508702"/>
          </a:xfrm>
          <a:prstGeom prst="rect">
            <a:avLst/>
          </a:prstGeom>
        </p:spPr>
      </p:pic>
      <p:sp>
        <p:nvSpPr>
          <p:cNvPr id="9" name="Tekstfelt 8">
            <a:extLst>
              <a:ext uri="{FF2B5EF4-FFF2-40B4-BE49-F238E27FC236}">
                <a16:creationId xmlns:a16="http://schemas.microsoft.com/office/drawing/2014/main" id="{876A6F06-CC57-4A57-B307-B78706B4B470}"/>
              </a:ext>
            </a:extLst>
          </p:cNvPr>
          <p:cNvSpPr txBox="1"/>
          <p:nvPr/>
        </p:nvSpPr>
        <p:spPr>
          <a:xfrm>
            <a:off x="487417" y="4100348"/>
            <a:ext cx="58240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solidFill>
                  <a:schemeClr val="accent1"/>
                </a:solidFill>
              </a:rPr>
              <a:t>I deltagerlisten kan du se oplysninger om </a:t>
            </a:r>
            <a:r>
              <a:rPr lang="da-DK" i="1" u="sng">
                <a:solidFill>
                  <a:schemeClr val="accent1"/>
                </a:solidFill>
              </a:rPr>
              <a:t>de studerendes UCN-id</a:t>
            </a:r>
            <a:r>
              <a:rPr lang="da-DK">
                <a:solidFill>
                  <a:schemeClr val="accent1"/>
                </a:solidFill>
              </a:rPr>
              <a:t>, som du får brug for. </a:t>
            </a:r>
            <a:endParaRPr lang="da-DK">
              <a:solidFill>
                <a:schemeClr val="accent1"/>
              </a:solidFill>
              <a:cs typeface="Arial"/>
            </a:endParaRPr>
          </a:p>
        </p:txBody>
      </p:sp>
      <p:cxnSp>
        <p:nvCxnSpPr>
          <p:cNvPr id="10" name="Lige pilforbindelse 9">
            <a:extLst>
              <a:ext uri="{FF2B5EF4-FFF2-40B4-BE49-F238E27FC236}">
                <a16:creationId xmlns:a16="http://schemas.microsoft.com/office/drawing/2014/main" id="{611F751B-BE77-4E61-870C-15F715DE3435}"/>
              </a:ext>
            </a:extLst>
          </p:cNvPr>
          <p:cNvCxnSpPr/>
          <p:nvPr/>
        </p:nvCxnSpPr>
        <p:spPr>
          <a:xfrm>
            <a:off x="8246679" y="4049110"/>
            <a:ext cx="362606" cy="37574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3" name="Slide 8">
            <a:hlinkClick r:id="" action="ppaction://media"/>
            <a:extLst>
              <a:ext uri="{FF2B5EF4-FFF2-40B4-BE49-F238E27FC236}">
                <a16:creationId xmlns:a16="http://schemas.microsoft.com/office/drawing/2014/main" id="{752060C3-7779-4C3C-83CE-97FEF5622C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4516" y="5659056"/>
            <a:ext cx="609600" cy="609600"/>
          </a:xfrm>
          <a:prstGeom prst="rect">
            <a:avLst/>
          </a:prstGeom>
        </p:spPr>
      </p:pic>
    </p:spTree>
    <p:extLst>
      <p:ext uri="{BB962C8B-B14F-4D97-AF65-F5344CB8AC3E}">
        <p14:creationId xmlns:p14="http://schemas.microsoft.com/office/powerpoint/2010/main" val="3750250800"/>
      </p:ext>
    </p:extLst>
  </p:cSld>
  <p:clrMapOvr>
    <a:masterClrMapping/>
  </p:clrMapOvr>
  <mc:AlternateContent xmlns:mc="http://schemas.openxmlformats.org/markup-compatibility/2006" xmlns:p14="http://schemas.microsoft.com/office/powerpoint/2010/main">
    <mc:Choice Requires="p14">
      <p:transition spd="slow" p14:dur="2000" advTm="15333"/>
    </mc:Choice>
    <mc:Fallback xmlns="">
      <p:transition spd="slow" advTm="1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1FC52-D42F-4621-B426-036D51E9859C}"/>
              </a:ext>
            </a:extLst>
          </p:cNvPr>
          <p:cNvSpPr>
            <a:spLocks noGrp="1"/>
          </p:cNvSpPr>
          <p:nvPr>
            <p:ph type="title"/>
          </p:nvPr>
        </p:nvSpPr>
        <p:spPr>
          <a:xfrm>
            <a:off x="468000" y="756000"/>
            <a:ext cx="11232000" cy="831880"/>
          </a:xfrm>
        </p:spPr>
        <p:txBody>
          <a:bodyPr/>
          <a:lstStyle/>
          <a:p>
            <a:r>
              <a:rPr lang="da-DK"/>
              <a:t>Invitér de studerende ind</a:t>
            </a:r>
          </a:p>
        </p:txBody>
      </p:sp>
      <p:sp>
        <p:nvSpPr>
          <p:cNvPr id="3" name="Tekstfelt 2">
            <a:extLst>
              <a:ext uri="{FF2B5EF4-FFF2-40B4-BE49-F238E27FC236}">
                <a16:creationId xmlns:a16="http://schemas.microsoft.com/office/drawing/2014/main" id="{400F27AA-5549-494B-B8F2-3316BD3AEC63}"/>
              </a:ext>
            </a:extLst>
          </p:cNvPr>
          <p:cNvSpPr txBox="1"/>
          <p:nvPr/>
        </p:nvSpPr>
        <p:spPr>
          <a:xfrm>
            <a:off x="379925" y="1375140"/>
            <a:ext cx="6517832" cy="2677656"/>
          </a:xfrm>
          <a:prstGeom prst="rect">
            <a:avLst/>
          </a:prstGeom>
          <a:noFill/>
        </p:spPr>
        <p:txBody>
          <a:bodyPr wrap="square" rtlCol="0" anchor="t">
            <a:spAutoFit/>
          </a:bodyPr>
          <a:lstStyle/>
          <a:p>
            <a:r>
              <a:rPr lang="da-DK" dirty="0">
                <a:solidFill>
                  <a:schemeClr val="accent1"/>
                </a:solidFill>
              </a:rPr>
              <a:t>I god tid inden eksamen begynder, skal du invitere de studerende ind til selve eksamen ved at trykke på </a:t>
            </a:r>
            <a:r>
              <a:rPr lang="da-DK" i="1" dirty="0">
                <a:solidFill>
                  <a:schemeClr val="accent1"/>
                </a:solidFill>
              </a:rPr>
              <a:t>deltagere. Skriv </a:t>
            </a:r>
            <a:r>
              <a:rPr lang="da-DK" dirty="0">
                <a:solidFill>
                  <a:schemeClr val="accent1"/>
                </a:solidFill>
              </a:rPr>
              <a:t>de studerendes </a:t>
            </a:r>
            <a:r>
              <a:rPr lang="da-DK" dirty="0" err="1">
                <a:solidFill>
                  <a:schemeClr val="accent1"/>
                </a:solidFill>
              </a:rPr>
              <a:t>ucn</a:t>
            </a:r>
            <a:r>
              <a:rPr lang="da-DK" dirty="0">
                <a:solidFill>
                  <a:schemeClr val="accent1"/>
                </a:solidFill>
              </a:rPr>
              <a:t>-id for at invitere dem ind.</a:t>
            </a:r>
            <a:endParaRPr lang="da-DK" dirty="0">
              <a:solidFill>
                <a:schemeClr val="accent1"/>
              </a:solidFill>
              <a:cs typeface="Arial"/>
            </a:endParaRPr>
          </a:p>
          <a:p>
            <a:endParaRPr lang="da-DK" dirty="0">
              <a:solidFill>
                <a:schemeClr val="accent1"/>
              </a:solidFill>
              <a:cs typeface="Arial"/>
            </a:endParaRPr>
          </a:p>
          <a:p>
            <a:r>
              <a:rPr lang="da-DK" i="1" u="sng" dirty="0">
                <a:solidFill>
                  <a:schemeClr val="accent1"/>
                </a:solidFill>
              </a:rPr>
              <a:t>Klik ikke på det røde telefonrør, - det lukker mødet ned.</a:t>
            </a:r>
            <a:endParaRPr lang="da-DK" i="1" u="sng" dirty="0">
              <a:solidFill>
                <a:schemeClr val="accent1"/>
              </a:solidFill>
              <a:cs typeface="Arial"/>
            </a:endParaRPr>
          </a:p>
        </p:txBody>
      </p:sp>
      <p:sp>
        <p:nvSpPr>
          <p:cNvPr id="4" name="Tekstfelt 3">
            <a:extLst>
              <a:ext uri="{FF2B5EF4-FFF2-40B4-BE49-F238E27FC236}">
                <a16:creationId xmlns:a16="http://schemas.microsoft.com/office/drawing/2014/main" id="{3CB55039-15F3-4696-A28E-08EA28A32C18}"/>
              </a:ext>
            </a:extLst>
          </p:cNvPr>
          <p:cNvSpPr txBox="1"/>
          <p:nvPr/>
        </p:nvSpPr>
        <p:spPr>
          <a:xfrm>
            <a:off x="9832059" y="23601"/>
            <a:ext cx="2359941" cy="461665"/>
          </a:xfrm>
          <a:prstGeom prst="rect">
            <a:avLst/>
          </a:prstGeom>
          <a:noFill/>
        </p:spPr>
        <p:txBody>
          <a:bodyPr wrap="none" rtlCol="0">
            <a:spAutoFit/>
          </a:bodyPr>
          <a:lstStyle/>
          <a:p>
            <a:r>
              <a:rPr lang="da-DK"/>
              <a:t>Under eksamen</a:t>
            </a:r>
          </a:p>
        </p:txBody>
      </p:sp>
      <p:pic>
        <p:nvPicPr>
          <p:cNvPr id="1026" name="Picture 2">
            <a:extLst>
              <a:ext uri="{FF2B5EF4-FFF2-40B4-BE49-F238E27FC236}">
                <a16:creationId xmlns:a16="http://schemas.microsoft.com/office/drawing/2014/main" id="{A02DEE2C-CBCA-4656-A22F-F06424A417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2660" y="706304"/>
            <a:ext cx="4277340" cy="5537342"/>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D2119724-BFC2-40CA-BC46-147810914121}"/>
              </a:ext>
            </a:extLst>
          </p:cNvPr>
          <p:cNvSpPr/>
          <p:nvPr/>
        </p:nvSpPr>
        <p:spPr>
          <a:xfrm>
            <a:off x="7764825" y="5428152"/>
            <a:ext cx="572277" cy="614214"/>
          </a:xfrm>
          <a:prstGeom prst="ellipse">
            <a:avLst/>
          </a:prstGeom>
          <a:solidFill>
            <a:schemeClr val="accent1">
              <a:alpha val="0"/>
            </a:schemeClr>
          </a:solidFill>
          <a:ln w="50800">
            <a:solidFill>
              <a:srgbClr val="F63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Ellipse 4">
            <a:extLst>
              <a:ext uri="{FF2B5EF4-FFF2-40B4-BE49-F238E27FC236}">
                <a16:creationId xmlns:a16="http://schemas.microsoft.com/office/drawing/2014/main" id="{6340F14D-0317-4883-8209-A084F0CB4BEE}"/>
              </a:ext>
            </a:extLst>
          </p:cNvPr>
          <p:cNvSpPr/>
          <p:nvPr/>
        </p:nvSpPr>
        <p:spPr>
          <a:xfrm>
            <a:off x="11127723" y="2453939"/>
            <a:ext cx="572277" cy="614214"/>
          </a:xfrm>
          <a:prstGeom prst="ellipse">
            <a:avLst/>
          </a:prstGeom>
          <a:solidFill>
            <a:schemeClr val="accent1">
              <a:alpha val="0"/>
            </a:schemeClr>
          </a:solidFill>
          <a:ln w="50800">
            <a:solidFill>
              <a:srgbClr val="F63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8DB229B8-7A9E-4229-A710-4EA018BF80BB}"/>
              </a:ext>
            </a:extLst>
          </p:cNvPr>
          <p:cNvSpPr/>
          <p:nvPr/>
        </p:nvSpPr>
        <p:spPr>
          <a:xfrm>
            <a:off x="7513983" y="1637576"/>
            <a:ext cx="2077278" cy="29741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11DCCBFF-4460-4F30-99B5-D541EA10AA67}"/>
              </a:ext>
            </a:extLst>
          </p:cNvPr>
          <p:cNvSpPr/>
          <p:nvPr/>
        </p:nvSpPr>
        <p:spPr>
          <a:xfrm>
            <a:off x="9361359" y="1406695"/>
            <a:ext cx="1583094" cy="614214"/>
          </a:xfrm>
          <a:prstGeom prst="ellipse">
            <a:avLst/>
          </a:prstGeom>
          <a:solidFill>
            <a:schemeClr val="accent1">
              <a:alpha val="0"/>
            </a:schemeClr>
          </a:solidFill>
          <a:ln w="50800">
            <a:solidFill>
              <a:srgbClr val="F63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Slide 9">
            <a:hlinkClick r:id="" action="ppaction://media"/>
            <a:extLst>
              <a:ext uri="{FF2B5EF4-FFF2-40B4-BE49-F238E27FC236}">
                <a16:creationId xmlns:a16="http://schemas.microsoft.com/office/drawing/2014/main" id="{D50E3F4C-07C0-4BD6-B21C-290CB74A47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20263" y="5938846"/>
            <a:ext cx="609600" cy="609600"/>
          </a:xfrm>
          <a:prstGeom prst="rect">
            <a:avLst/>
          </a:prstGeom>
        </p:spPr>
      </p:pic>
    </p:spTree>
    <p:extLst>
      <p:ext uri="{BB962C8B-B14F-4D97-AF65-F5344CB8AC3E}">
        <p14:creationId xmlns:p14="http://schemas.microsoft.com/office/powerpoint/2010/main" val="2929620115"/>
      </p:ext>
    </p:extLst>
  </p:cSld>
  <p:clrMapOvr>
    <a:masterClrMapping/>
  </p:clrMapOvr>
  <mc:AlternateContent xmlns:mc="http://schemas.openxmlformats.org/markup-compatibility/2006" xmlns:p14="http://schemas.microsoft.com/office/powerpoint/2010/main">
    <mc:Choice Requires="p14">
      <p:transition spd="slow" p14:dur="2000" advTm="52062"/>
    </mc:Choice>
    <mc:Fallback xmlns="">
      <p:transition spd="slow" advTm="52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UCN">
  <a:themeElements>
    <a:clrScheme name="UCN">
      <a:dk1>
        <a:sysClr val="windowText" lastClr="000000"/>
      </a:dk1>
      <a:lt1>
        <a:sysClr val="window" lastClr="FFFFFF"/>
      </a:lt1>
      <a:dk2>
        <a:srgbClr val="FFCB4F"/>
      </a:dk2>
      <a:lt2>
        <a:srgbClr val="004250"/>
      </a:lt2>
      <a:accent1>
        <a:srgbClr val="004250"/>
      </a:accent1>
      <a:accent2>
        <a:srgbClr val="000000"/>
      </a:accent2>
      <a:accent3>
        <a:srgbClr val="668E96"/>
      </a:accent3>
      <a:accent4>
        <a:srgbClr val="BED6DB"/>
      </a:accent4>
      <a:accent5>
        <a:srgbClr val="F7403A"/>
      </a:accent5>
      <a:accent6>
        <a:srgbClr val="0046AD"/>
      </a:accent6>
      <a:hlink>
        <a:srgbClr val="668E96"/>
      </a:hlink>
      <a:folHlink>
        <a:srgbClr val="0046AD"/>
      </a:folHlink>
    </a:clrScheme>
    <a:fontScheme name="UC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æsentation1" id="{24A50BCA-D442-49EC-BC1C-83BD1E8E7756}" vid="{FDDE1643-259C-4EA0-A361-7AE2A0EA9BF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9A434D13ACC12498EF1E1B44657D333" ma:contentTypeVersion="10" ma:contentTypeDescription="Opret et nyt dokument." ma:contentTypeScope="" ma:versionID="7b63bacde550b4df8e31e71c9884efe9">
  <xsd:schema xmlns:xsd="http://www.w3.org/2001/XMLSchema" xmlns:xs="http://www.w3.org/2001/XMLSchema" xmlns:p="http://schemas.microsoft.com/office/2006/metadata/properties" xmlns:ns2="968ecfdc-5ace-4237-b9af-c426ad3bbe4a" xmlns:ns3="4435abc2-9e05-4c7d-9d2c-baf7c68aa4a9" targetNamespace="http://schemas.microsoft.com/office/2006/metadata/properties" ma:root="true" ma:fieldsID="b708097e597a65f44e6ec4ab5c77c1c9" ns2:_="" ns3:_="">
    <xsd:import namespace="968ecfdc-5ace-4237-b9af-c426ad3bbe4a"/>
    <xsd:import namespace="4435abc2-9e05-4c7d-9d2c-baf7c68aa4a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ecfdc-5ace-4237-b9af-c426ad3bbe4a"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35abc2-9e05-4c7d-9d2c-baf7c68aa4a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AFC811-7832-4CF2-9B59-D591CBC7A760}">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435abc2-9e05-4c7d-9d2c-baf7c68aa4a9"/>
    <ds:schemaRef ds:uri="http://purl.org/dc/terms/"/>
    <ds:schemaRef ds:uri="968ecfdc-5ace-4237-b9af-c426ad3bbe4a"/>
    <ds:schemaRef ds:uri="http://www.w3.org/XML/1998/namespace"/>
    <ds:schemaRef ds:uri="http://purl.org/dc/dcmitype/"/>
  </ds:schemaRefs>
</ds:datastoreItem>
</file>

<file path=customXml/itemProps2.xml><?xml version="1.0" encoding="utf-8"?>
<ds:datastoreItem xmlns:ds="http://schemas.openxmlformats.org/officeDocument/2006/customXml" ds:itemID="{5C3CD65F-5419-4B03-BE2E-7892475B3F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8ecfdc-5ace-4237-b9af-c426ad3bbe4a"/>
    <ds:schemaRef ds:uri="4435abc2-9e05-4c7d-9d2c-baf7c68aa4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C76AB9-1459-492C-ADCC-189C8B767F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_UCN Professionshøjskolen-skabelon</Template>
  <TotalTime>48</TotalTime>
  <Words>3224</Words>
  <Application>Microsoft Office PowerPoint</Application>
  <PresentationFormat>Widescreen</PresentationFormat>
  <Paragraphs>268</Paragraphs>
  <Slides>25</Slides>
  <Notes>21</Notes>
  <HiddenSlides>0</HiddenSlides>
  <MMClips>25</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25</vt:i4>
      </vt:variant>
    </vt:vector>
  </HeadingPairs>
  <TitlesOfParts>
    <vt:vector size="29" baseType="lpstr">
      <vt:lpstr>Arial</vt:lpstr>
      <vt:lpstr>Calibri</vt:lpstr>
      <vt:lpstr>Segoe UI</vt:lpstr>
      <vt:lpstr>UCN</vt:lpstr>
      <vt:lpstr>Vejledning til online eksamen</vt:lpstr>
      <vt:lpstr>Indhold i denne video</vt:lpstr>
      <vt:lpstr>Mødeinvitation</vt:lpstr>
      <vt:lpstr>Det digitale eksamenslokale</vt:lpstr>
      <vt:lpstr>Anbefalet opsætning af udstyr</vt:lpstr>
      <vt:lpstr>Information før eksamen</vt:lpstr>
      <vt:lpstr>Formøde med censor</vt:lpstr>
      <vt:lpstr>Mødeplan i WISEflow</vt:lpstr>
      <vt:lpstr>Invitér de studerende ind</vt:lpstr>
      <vt:lpstr>Mødestart og identifikation af studerende</vt:lpstr>
      <vt:lpstr>Lyd og billedoptagelse af online mundtlig eksamen</vt:lpstr>
      <vt:lpstr>Husk Computerlyd</vt:lpstr>
      <vt:lpstr>Chatfunktionen under eksamen</vt:lpstr>
      <vt:lpstr>Del skærm</vt:lpstr>
      <vt:lpstr>Noter under eksamen</vt:lpstr>
      <vt:lpstr>Skift mellem visninger</vt:lpstr>
      <vt:lpstr>Så få vinduer som muligt</vt:lpstr>
      <vt:lpstr>Kort evaluering på det tekniske forløb</vt:lpstr>
      <vt:lpstr>Votering </vt:lpstr>
      <vt:lpstr>Hvis noget går galt</vt:lpstr>
      <vt:lpstr>Brug for træning? </vt:lpstr>
      <vt:lpstr>Yderligere information</vt:lpstr>
      <vt:lpstr>Opsummering - før eksamen</vt:lpstr>
      <vt:lpstr>Opsummering – under eksamen</vt:lpstr>
      <vt:lpstr>God fornøjelse med online mundtlig eksamen!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til Online Eksamen</dc:title>
  <dc:creator>Steen Nielsen</dc:creator>
  <cp:lastModifiedBy>Maria Hartman Nielsen</cp:lastModifiedBy>
  <cp:revision>3</cp:revision>
  <dcterms:created xsi:type="dcterms:W3CDTF">2020-04-21T11:55:10Z</dcterms:created>
  <dcterms:modified xsi:type="dcterms:W3CDTF">2020-11-25T13:44:38Z</dcterms:modified>
</cp:coreProperties>
</file>